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6"/>
  </p:notesMasterIdLst>
  <p:sldIdLst>
    <p:sldId id="256" r:id="rId2"/>
    <p:sldId id="257" r:id="rId3"/>
    <p:sldId id="258" r:id="rId4"/>
    <p:sldId id="268" r:id="rId5"/>
    <p:sldId id="269" r:id="rId6"/>
    <p:sldId id="270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2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6201B-D03C-41F1-AE0F-FDDA6A574BE9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CF3F45-AF4D-4CC7-BD0D-AE9FD80BD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1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CF3F45-AF4D-4CC7-BD0D-AE9FD80BD2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7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503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209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29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5B6BA-A86C-C87F-151E-11982D259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34757-BA85-DBFA-8183-7F7CEBC443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8F855-F58C-E847-2FA1-140783E91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0A8DF-FB38-BC22-BA47-79A6C2C51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BE57B-24B9-9593-37F1-66672F55F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1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740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02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852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84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150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0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490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77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DC82C338-077F-4EFD-B63B-3582B64A6FE6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8C2CAE36-20FD-4C4E-A171-5A66ACEC8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6545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CF2B5-74C2-B058-3936-DA0FB9F0DF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2400" y="1367673"/>
            <a:ext cx="6124576" cy="2665509"/>
          </a:xfrm>
        </p:spPr>
        <p:txBody>
          <a:bodyPr>
            <a:normAutofit/>
          </a:bodyPr>
          <a:lstStyle/>
          <a:p>
            <a:pPr algn="r"/>
            <a:r>
              <a:rPr lang="en-US" sz="4500" dirty="0"/>
              <a:t>Database Design for Tracking Students, Alumni, and Job Opportunities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C84032-D4D7-18A1-9525-0CDCFFDD88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8702" y="4414180"/>
            <a:ext cx="6128274" cy="884538"/>
          </a:xfrm>
        </p:spPr>
        <p:txBody>
          <a:bodyPr>
            <a:normAutofit/>
          </a:bodyPr>
          <a:lstStyle/>
          <a:p>
            <a:pPr algn="r"/>
            <a:r>
              <a:rPr lang="en-US" sz="1300" dirty="0"/>
              <a:t>Author: Anh Tuan Hoang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C20F8D-F981-9331-6BFD-9C84995B2C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44" r="48027"/>
          <a:stretch/>
        </p:blipFill>
        <p:spPr>
          <a:xfrm>
            <a:off x="1" y="10"/>
            <a:ext cx="4551219" cy="6857990"/>
          </a:xfrm>
          <a:custGeom>
            <a:avLst/>
            <a:gdLst/>
            <a:ahLst/>
            <a:cxnLst/>
            <a:rect l="l" t="t" r="r" b="b"/>
            <a:pathLst>
              <a:path w="4551219" h="6858000">
                <a:moveTo>
                  <a:pt x="4194211" y="6564619"/>
                </a:moveTo>
                <a:lnTo>
                  <a:pt x="4194211" y="6564620"/>
                </a:lnTo>
                <a:cubicBezTo>
                  <a:pt x="4204498" y="6575478"/>
                  <a:pt x="4210595" y="6582146"/>
                  <a:pt x="4216690" y="6588625"/>
                </a:cubicBezTo>
                <a:lnTo>
                  <a:pt x="4233312" y="6625224"/>
                </a:lnTo>
                <a:lnTo>
                  <a:pt x="4226218" y="6662539"/>
                </a:lnTo>
                <a:lnTo>
                  <a:pt x="4226217" y="6662540"/>
                </a:lnTo>
                <a:lnTo>
                  <a:pt x="4226216" y="6662543"/>
                </a:lnTo>
                <a:lnTo>
                  <a:pt x="4214767" y="6683026"/>
                </a:lnTo>
                <a:lnTo>
                  <a:pt x="4211619" y="6702975"/>
                </a:lnTo>
                <a:lnTo>
                  <a:pt x="4211619" y="6702976"/>
                </a:lnTo>
                <a:cubicBezTo>
                  <a:pt x="4212024" y="6716168"/>
                  <a:pt x="4217168" y="6729218"/>
                  <a:pt x="4225455" y="6742552"/>
                </a:cubicBezTo>
                <a:lnTo>
                  <a:pt x="4225456" y="6742554"/>
                </a:lnTo>
                <a:lnTo>
                  <a:pt x="4244933" y="6812061"/>
                </a:lnTo>
                <a:lnTo>
                  <a:pt x="4244933" y="6812063"/>
                </a:lnTo>
                <a:lnTo>
                  <a:pt x="4244933" y="6812062"/>
                </a:lnTo>
                <a:lnTo>
                  <a:pt x="4244933" y="6812061"/>
                </a:lnTo>
                <a:lnTo>
                  <a:pt x="4240159" y="6776799"/>
                </a:lnTo>
                <a:lnTo>
                  <a:pt x="4225456" y="6742554"/>
                </a:lnTo>
                <a:lnTo>
                  <a:pt x="4225455" y="6742551"/>
                </a:lnTo>
                <a:lnTo>
                  <a:pt x="4211619" y="6702975"/>
                </a:lnTo>
                <a:lnTo>
                  <a:pt x="4226216" y="6662543"/>
                </a:lnTo>
                <a:lnTo>
                  <a:pt x="4226217" y="6662541"/>
                </a:lnTo>
                <a:lnTo>
                  <a:pt x="4226218" y="6662539"/>
                </a:lnTo>
                <a:lnTo>
                  <a:pt x="4233301" y="6645551"/>
                </a:lnTo>
                <a:lnTo>
                  <a:pt x="4233312" y="6625224"/>
                </a:lnTo>
                <a:lnTo>
                  <a:pt x="4233312" y="6625223"/>
                </a:lnTo>
                <a:cubicBezTo>
                  <a:pt x="4231216" y="6611340"/>
                  <a:pt x="4225168" y="6597577"/>
                  <a:pt x="4216690" y="6588624"/>
                </a:cubicBezTo>
                <a:close/>
                <a:moveTo>
                  <a:pt x="4274532" y="6438980"/>
                </a:moveTo>
                <a:lnTo>
                  <a:pt x="4254602" y="6463839"/>
                </a:lnTo>
                <a:lnTo>
                  <a:pt x="4254600" y="6463848"/>
                </a:lnTo>
                <a:lnTo>
                  <a:pt x="4240803" y="6513011"/>
                </a:lnTo>
                <a:lnTo>
                  <a:pt x="4221998" y="6546193"/>
                </a:lnTo>
                <a:lnTo>
                  <a:pt x="4221998" y="6546194"/>
                </a:lnTo>
                <a:lnTo>
                  <a:pt x="4238336" y="6521803"/>
                </a:lnTo>
                <a:lnTo>
                  <a:pt x="4240803" y="6513011"/>
                </a:lnTo>
                <a:lnTo>
                  <a:pt x="4243614" y="6508051"/>
                </a:lnTo>
                <a:lnTo>
                  <a:pt x="4254600" y="6463848"/>
                </a:lnTo>
                <a:lnTo>
                  <a:pt x="4254602" y="6463840"/>
                </a:lnTo>
                <a:cubicBezTo>
                  <a:pt x="4257553" y="6451649"/>
                  <a:pt x="4265030" y="6444076"/>
                  <a:pt x="4274532" y="6438980"/>
                </a:cubicBezTo>
                <a:close/>
                <a:moveTo>
                  <a:pt x="4360506" y="6365203"/>
                </a:moveTo>
                <a:lnTo>
                  <a:pt x="4359224" y="6387909"/>
                </a:lnTo>
                <a:lnTo>
                  <a:pt x="4357461" y="6391548"/>
                </a:lnTo>
                <a:lnTo>
                  <a:pt x="4349806" y="6407331"/>
                </a:lnTo>
                <a:lnTo>
                  <a:pt x="4349806" y="6407332"/>
                </a:lnTo>
                <a:lnTo>
                  <a:pt x="4357461" y="6391548"/>
                </a:lnTo>
                <a:lnTo>
                  <a:pt x="4359225" y="6387909"/>
                </a:lnTo>
                <a:close/>
                <a:moveTo>
                  <a:pt x="4121437" y="4221390"/>
                </a:moveTo>
                <a:lnTo>
                  <a:pt x="4121437" y="4221391"/>
                </a:lnTo>
                <a:cubicBezTo>
                  <a:pt x="4122199" y="4232060"/>
                  <a:pt x="4122389" y="4243872"/>
                  <a:pt x="4127153" y="4253014"/>
                </a:cubicBezTo>
                <a:cubicBezTo>
                  <a:pt x="4139346" y="4277401"/>
                  <a:pt x="4154966" y="4300070"/>
                  <a:pt x="4166969" y="4324645"/>
                </a:cubicBezTo>
                <a:lnTo>
                  <a:pt x="4175923" y="4363890"/>
                </a:lnTo>
                <a:lnTo>
                  <a:pt x="4175161" y="4482003"/>
                </a:lnTo>
                <a:cubicBezTo>
                  <a:pt x="4172493" y="4546775"/>
                  <a:pt x="4171921" y="4612499"/>
                  <a:pt x="4115151" y="4659173"/>
                </a:cubicBezTo>
                <a:cubicBezTo>
                  <a:pt x="4110579" y="4662985"/>
                  <a:pt x="4107911" y="4671175"/>
                  <a:pt x="4107149" y="4677654"/>
                </a:cubicBezTo>
                <a:cubicBezTo>
                  <a:pt x="4103530" y="4707563"/>
                  <a:pt x="4103148" y="4738234"/>
                  <a:pt x="4097242" y="4767763"/>
                </a:cubicBezTo>
                <a:cubicBezTo>
                  <a:pt x="4094861" y="4779574"/>
                  <a:pt x="4094052" y="4790386"/>
                  <a:pt x="4095933" y="4800482"/>
                </a:cubicBezTo>
                <a:lnTo>
                  <a:pt x="4095933" y="4800483"/>
                </a:lnTo>
                <a:cubicBezTo>
                  <a:pt x="4097814" y="4810580"/>
                  <a:pt x="4102387" y="4819963"/>
                  <a:pt x="4110769" y="4828916"/>
                </a:cubicBezTo>
                <a:lnTo>
                  <a:pt x="4132950" y="4863342"/>
                </a:lnTo>
                <a:lnTo>
                  <a:pt x="4140479" y="4889274"/>
                </a:lnTo>
                <a:lnTo>
                  <a:pt x="4138774" y="4912167"/>
                </a:lnTo>
                <a:cubicBezTo>
                  <a:pt x="4137059" y="4919977"/>
                  <a:pt x="4136702" y="4927121"/>
                  <a:pt x="4137372" y="4933803"/>
                </a:cubicBezTo>
                <a:lnTo>
                  <a:pt x="4137372" y="4933804"/>
                </a:lnTo>
                <a:lnTo>
                  <a:pt x="4142131" y="4952672"/>
                </a:lnTo>
                <a:lnTo>
                  <a:pt x="4144924" y="4957453"/>
                </a:lnTo>
                <a:lnTo>
                  <a:pt x="4146202" y="4961455"/>
                </a:lnTo>
                <a:cubicBezTo>
                  <a:pt x="4150713" y="4970096"/>
                  <a:pt x="4156419" y="4978393"/>
                  <a:pt x="4162206" y="4987037"/>
                </a:cubicBezTo>
                <a:cubicBezTo>
                  <a:pt x="4173445" y="5003801"/>
                  <a:pt x="4187543" y="5022852"/>
                  <a:pt x="4188685" y="5041521"/>
                </a:cubicBezTo>
                <a:cubicBezTo>
                  <a:pt x="4189304" y="5052095"/>
                  <a:pt x="4192222" y="5062299"/>
                  <a:pt x="4195901" y="5072375"/>
                </a:cubicBezTo>
                <a:lnTo>
                  <a:pt x="4201805" y="5087442"/>
                </a:lnTo>
                <a:lnTo>
                  <a:pt x="4214832" y="5133219"/>
                </a:lnTo>
                <a:lnTo>
                  <a:pt x="4214833" y="5133224"/>
                </a:lnTo>
                <a:lnTo>
                  <a:pt x="4208118" y="5166112"/>
                </a:lnTo>
                <a:lnTo>
                  <a:pt x="4208118" y="5166113"/>
                </a:lnTo>
                <a:cubicBezTo>
                  <a:pt x="4207356" y="5167637"/>
                  <a:pt x="4207928" y="5169780"/>
                  <a:pt x="4208809" y="5172090"/>
                </a:cubicBezTo>
                <a:lnTo>
                  <a:pt x="4211356" y="5179067"/>
                </a:lnTo>
                <a:cubicBezTo>
                  <a:pt x="4214976" y="5196594"/>
                  <a:pt x="4215024" y="5213597"/>
                  <a:pt x="4211190" y="5229433"/>
                </a:cubicBezTo>
                <a:lnTo>
                  <a:pt x="4200644" y="5248928"/>
                </a:lnTo>
                <a:lnTo>
                  <a:pt x="4187733" y="5272795"/>
                </a:lnTo>
                <a:cubicBezTo>
                  <a:pt x="4176088" y="5285440"/>
                  <a:pt x="4168382" y="5298594"/>
                  <a:pt x="4163830" y="5312287"/>
                </a:cubicBezTo>
                <a:lnTo>
                  <a:pt x="4162774" y="5321350"/>
                </a:lnTo>
                <a:lnTo>
                  <a:pt x="4160300" y="5326162"/>
                </a:lnTo>
                <a:lnTo>
                  <a:pt x="4158854" y="5355013"/>
                </a:lnTo>
                <a:lnTo>
                  <a:pt x="4158854" y="5355014"/>
                </a:lnTo>
                <a:cubicBezTo>
                  <a:pt x="4159503" y="5364882"/>
                  <a:pt x="4161206" y="5375002"/>
                  <a:pt x="4163730" y="5385384"/>
                </a:cubicBezTo>
                <a:cubicBezTo>
                  <a:pt x="4166969" y="5398721"/>
                  <a:pt x="4169255" y="5412057"/>
                  <a:pt x="4171921" y="5425582"/>
                </a:cubicBezTo>
                <a:cubicBezTo>
                  <a:pt x="4175731" y="5443870"/>
                  <a:pt x="4179733" y="5462351"/>
                  <a:pt x="4183543" y="5480637"/>
                </a:cubicBezTo>
                <a:lnTo>
                  <a:pt x="4188067" y="5507667"/>
                </a:lnTo>
                <a:lnTo>
                  <a:pt x="4177448" y="5531691"/>
                </a:lnTo>
                <a:lnTo>
                  <a:pt x="4177447" y="5531692"/>
                </a:lnTo>
                <a:cubicBezTo>
                  <a:pt x="4170398" y="5537599"/>
                  <a:pt x="4167206" y="5542648"/>
                  <a:pt x="4167302" y="5547577"/>
                </a:cubicBezTo>
                <a:lnTo>
                  <a:pt x="4167302" y="5547578"/>
                </a:lnTo>
                <a:cubicBezTo>
                  <a:pt x="4167397" y="5552507"/>
                  <a:pt x="4170779" y="5557317"/>
                  <a:pt x="4176875" y="5562746"/>
                </a:cubicBezTo>
                <a:cubicBezTo>
                  <a:pt x="4219548" y="5600467"/>
                  <a:pt x="4246219" y="5646189"/>
                  <a:pt x="4248123" y="5704483"/>
                </a:cubicBezTo>
                <a:cubicBezTo>
                  <a:pt x="4248505" y="5716485"/>
                  <a:pt x="4251171" y="5728678"/>
                  <a:pt x="4254029" y="5740488"/>
                </a:cubicBezTo>
                <a:cubicBezTo>
                  <a:pt x="4255744" y="5747728"/>
                  <a:pt x="4257650" y="5756493"/>
                  <a:pt x="4262794" y="5760873"/>
                </a:cubicBezTo>
                <a:cubicBezTo>
                  <a:pt x="4302037" y="5794974"/>
                  <a:pt x="4329280" y="5837457"/>
                  <a:pt x="4351189" y="5883751"/>
                </a:cubicBezTo>
                <a:lnTo>
                  <a:pt x="4351191" y="5883755"/>
                </a:lnTo>
                <a:lnTo>
                  <a:pt x="4369094" y="5935945"/>
                </a:lnTo>
                <a:lnTo>
                  <a:pt x="4369096" y="5935949"/>
                </a:lnTo>
                <a:lnTo>
                  <a:pt x="4365476" y="5993289"/>
                </a:lnTo>
                <a:lnTo>
                  <a:pt x="4365475" y="5993290"/>
                </a:lnTo>
                <a:cubicBezTo>
                  <a:pt x="4364334" y="6004530"/>
                  <a:pt x="4364524" y="6017484"/>
                  <a:pt x="4358999" y="6026439"/>
                </a:cubicBezTo>
                <a:cubicBezTo>
                  <a:pt x="4341662" y="6054824"/>
                  <a:pt x="4322994" y="6082257"/>
                  <a:pt x="4302799" y="6108737"/>
                </a:cubicBezTo>
                <a:cubicBezTo>
                  <a:pt x="4294131" y="6120073"/>
                  <a:pt x="4289178" y="6126883"/>
                  <a:pt x="4289107" y="6133313"/>
                </a:cubicBezTo>
                <a:lnTo>
                  <a:pt x="4289107" y="6133314"/>
                </a:lnTo>
                <a:lnTo>
                  <a:pt x="4292807" y="6143189"/>
                </a:lnTo>
                <a:lnTo>
                  <a:pt x="4304703" y="6155599"/>
                </a:lnTo>
                <a:lnTo>
                  <a:pt x="4304706" y="6155602"/>
                </a:lnTo>
                <a:cubicBezTo>
                  <a:pt x="4326994" y="6175797"/>
                  <a:pt x="4338614" y="6200944"/>
                  <a:pt x="4343376" y="6228756"/>
                </a:cubicBezTo>
                <a:lnTo>
                  <a:pt x="4360713" y="6361539"/>
                </a:lnTo>
                <a:lnTo>
                  <a:pt x="4360713" y="6361538"/>
                </a:lnTo>
                <a:cubicBezTo>
                  <a:pt x="4357093" y="6317150"/>
                  <a:pt x="4350808" y="6272763"/>
                  <a:pt x="4343376" y="6228755"/>
                </a:cubicBezTo>
                <a:cubicBezTo>
                  <a:pt x="4338614" y="6200943"/>
                  <a:pt x="4326994" y="6175796"/>
                  <a:pt x="4304706" y="6155601"/>
                </a:cubicBezTo>
                <a:lnTo>
                  <a:pt x="4304703" y="6155599"/>
                </a:lnTo>
                <a:lnTo>
                  <a:pt x="4289107" y="6133314"/>
                </a:lnTo>
                <a:lnTo>
                  <a:pt x="4302799" y="6108738"/>
                </a:lnTo>
                <a:cubicBezTo>
                  <a:pt x="4322994" y="6082258"/>
                  <a:pt x="4341662" y="6054825"/>
                  <a:pt x="4358999" y="6026440"/>
                </a:cubicBezTo>
                <a:cubicBezTo>
                  <a:pt x="4364524" y="6017485"/>
                  <a:pt x="4364334" y="6004531"/>
                  <a:pt x="4365475" y="5993291"/>
                </a:cubicBezTo>
                <a:lnTo>
                  <a:pt x="4365476" y="5993289"/>
                </a:lnTo>
                <a:lnTo>
                  <a:pt x="4368929" y="5964476"/>
                </a:lnTo>
                <a:lnTo>
                  <a:pt x="4369096" y="5935949"/>
                </a:lnTo>
                <a:lnTo>
                  <a:pt x="4369096" y="5935948"/>
                </a:lnTo>
                <a:lnTo>
                  <a:pt x="4369094" y="5935945"/>
                </a:lnTo>
                <a:lnTo>
                  <a:pt x="4362214" y="5909350"/>
                </a:lnTo>
                <a:lnTo>
                  <a:pt x="4351191" y="5883755"/>
                </a:lnTo>
                <a:lnTo>
                  <a:pt x="4351189" y="5883750"/>
                </a:lnTo>
                <a:cubicBezTo>
                  <a:pt x="4329280" y="5837456"/>
                  <a:pt x="4302037" y="5794973"/>
                  <a:pt x="4262794" y="5760872"/>
                </a:cubicBezTo>
                <a:cubicBezTo>
                  <a:pt x="4257650" y="5756492"/>
                  <a:pt x="4255744" y="5747727"/>
                  <a:pt x="4254029" y="5740487"/>
                </a:cubicBezTo>
                <a:cubicBezTo>
                  <a:pt x="4251171" y="5728677"/>
                  <a:pt x="4248505" y="5716484"/>
                  <a:pt x="4248123" y="5704482"/>
                </a:cubicBezTo>
                <a:cubicBezTo>
                  <a:pt x="4246219" y="5646188"/>
                  <a:pt x="4219548" y="5600466"/>
                  <a:pt x="4176875" y="5562745"/>
                </a:cubicBezTo>
                <a:lnTo>
                  <a:pt x="4167302" y="5547577"/>
                </a:lnTo>
                <a:lnTo>
                  <a:pt x="4177447" y="5531693"/>
                </a:lnTo>
                <a:lnTo>
                  <a:pt x="4177448" y="5531691"/>
                </a:lnTo>
                <a:lnTo>
                  <a:pt x="4185847" y="5520421"/>
                </a:lnTo>
                <a:lnTo>
                  <a:pt x="4188067" y="5507667"/>
                </a:lnTo>
                <a:lnTo>
                  <a:pt x="4188067" y="5507666"/>
                </a:lnTo>
                <a:cubicBezTo>
                  <a:pt x="4188020" y="5498831"/>
                  <a:pt x="4185448" y="5489496"/>
                  <a:pt x="4183543" y="5480636"/>
                </a:cubicBezTo>
                <a:cubicBezTo>
                  <a:pt x="4179733" y="5462350"/>
                  <a:pt x="4175731" y="5443869"/>
                  <a:pt x="4171921" y="5425581"/>
                </a:cubicBezTo>
                <a:cubicBezTo>
                  <a:pt x="4169255" y="5412056"/>
                  <a:pt x="4166969" y="5398720"/>
                  <a:pt x="4163730" y="5385383"/>
                </a:cubicBezTo>
                <a:lnTo>
                  <a:pt x="4158854" y="5355013"/>
                </a:lnTo>
                <a:lnTo>
                  <a:pt x="4162774" y="5321350"/>
                </a:lnTo>
                <a:lnTo>
                  <a:pt x="4187733" y="5272796"/>
                </a:lnTo>
                <a:lnTo>
                  <a:pt x="4200644" y="5248928"/>
                </a:lnTo>
                <a:lnTo>
                  <a:pt x="4211191" y="5229432"/>
                </a:lnTo>
                <a:lnTo>
                  <a:pt x="4211356" y="5179067"/>
                </a:lnTo>
                <a:lnTo>
                  <a:pt x="4211356" y="5179066"/>
                </a:lnTo>
                <a:cubicBezTo>
                  <a:pt x="4210880" y="5176875"/>
                  <a:pt x="4209690" y="5174399"/>
                  <a:pt x="4208809" y="5172089"/>
                </a:cubicBezTo>
                <a:lnTo>
                  <a:pt x="4208118" y="5166113"/>
                </a:lnTo>
                <a:lnTo>
                  <a:pt x="4214833" y="5133224"/>
                </a:lnTo>
                <a:lnTo>
                  <a:pt x="4214833" y="5133223"/>
                </a:lnTo>
                <a:lnTo>
                  <a:pt x="4214832" y="5133219"/>
                </a:lnTo>
                <a:lnTo>
                  <a:pt x="4207690" y="5102460"/>
                </a:lnTo>
                <a:lnTo>
                  <a:pt x="4201805" y="5087442"/>
                </a:lnTo>
                <a:lnTo>
                  <a:pt x="4201799" y="5087422"/>
                </a:lnTo>
                <a:cubicBezTo>
                  <a:pt x="4195713" y="5072410"/>
                  <a:pt x="4189614" y="5057380"/>
                  <a:pt x="4188685" y="5041520"/>
                </a:cubicBezTo>
                <a:cubicBezTo>
                  <a:pt x="4187543" y="5022851"/>
                  <a:pt x="4173445" y="5003800"/>
                  <a:pt x="4162206" y="4987036"/>
                </a:cubicBezTo>
                <a:lnTo>
                  <a:pt x="4144924" y="4957453"/>
                </a:lnTo>
                <a:lnTo>
                  <a:pt x="4137372" y="4933804"/>
                </a:lnTo>
                <a:lnTo>
                  <a:pt x="4138774" y="4912168"/>
                </a:lnTo>
                <a:cubicBezTo>
                  <a:pt x="4140536" y="4904357"/>
                  <a:pt x="4141048" y="4896713"/>
                  <a:pt x="4140479" y="4889275"/>
                </a:cubicBezTo>
                <a:lnTo>
                  <a:pt x="4140479" y="4889274"/>
                </a:lnTo>
                <a:lnTo>
                  <a:pt x="4135701" y="4867613"/>
                </a:lnTo>
                <a:lnTo>
                  <a:pt x="4132950" y="4863342"/>
                </a:lnTo>
                <a:lnTo>
                  <a:pt x="4131200" y="4857316"/>
                </a:lnTo>
                <a:cubicBezTo>
                  <a:pt x="4126057" y="4847213"/>
                  <a:pt x="4119056" y="4837702"/>
                  <a:pt x="4110769" y="4828915"/>
                </a:cubicBezTo>
                <a:lnTo>
                  <a:pt x="4095933" y="4800482"/>
                </a:lnTo>
                <a:lnTo>
                  <a:pt x="4097242" y="4767764"/>
                </a:lnTo>
                <a:cubicBezTo>
                  <a:pt x="4103148" y="4738235"/>
                  <a:pt x="4103530" y="4707564"/>
                  <a:pt x="4107149" y="4677655"/>
                </a:cubicBezTo>
                <a:cubicBezTo>
                  <a:pt x="4107911" y="4671176"/>
                  <a:pt x="4110579" y="4662986"/>
                  <a:pt x="4115151" y="4659174"/>
                </a:cubicBezTo>
                <a:cubicBezTo>
                  <a:pt x="4171921" y="4612500"/>
                  <a:pt x="4172493" y="4546776"/>
                  <a:pt x="4175161" y="4482004"/>
                </a:cubicBezTo>
                <a:cubicBezTo>
                  <a:pt x="4176875" y="4442761"/>
                  <a:pt x="4176875" y="4403325"/>
                  <a:pt x="4175923" y="4363890"/>
                </a:cubicBezTo>
                <a:lnTo>
                  <a:pt x="4175923" y="4363889"/>
                </a:lnTo>
                <a:cubicBezTo>
                  <a:pt x="4175731" y="4350553"/>
                  <a:pt x="4172683" y="4336456"/>
                  <a:pt x="4166969" y="4324644"/>
                </a:cubicBezTo>
                <a:cubicBezTo>
                  <a:pt x="4154966" y="4300069"/>
                  <a:pt x="4139346" y="4277400"/>
                  <a:pt x="4127153" y="4253013"/>
                </a:cubicBezTo>
                <a:close/>
                <a:moveTo>
                  <a:pt x="4190328" y="2836171"/>
                </a:moveTo>
                <a:lnTo>
                  <a:pt x="4181637" y="2848792"/>
                </a:lnTo>
                <a:cubicBezTo>
                  <a:pt x="4176637" y="2865009"/>
                  <a:pt x="4170779" y="2881306"/>
                  <a:pt x="4166033" y="2897784"/>
                </a:cubicBezTo>
                <a:lnTo>
                  <a:pt x="4165004" y="2903549"/>
                </a:lnTo>
                <a:lnTo>
                  <a:pt x="4161730" y="2914327"/>
                </a:lnTo>
                <a:lnTo>
                  <a:pt x="4157099" y="2947858"/>
                </a:lnTo>
                <a:lnTo>
                  <a:pt x="4157098" y="2947861"/>
                </a:lnTo>
                <a:lnTo>
                  <a:pt x="4157098" y="2947862"/>
                </a:lnTo>
                <a:cubicBezTo>
                  <a:pt x="4156729" y="2959156"/>
                  <a:pt x="4157729" y="2970575"/>
                  <a:pt x="4160682" y="2982148"/>
                </a:cubicBezTo>
                <a:lnTo>
                  <a:pt x="4172375" y="3077401"/>
                </a:lnTo>
                <a:lnTo>
                  <a:pt x="4159920" y="3172653"/>
                </a:lnTo>
                <a:cubicBezTo>
                  <a:pt x="4134011" y="3276479"/>
                  <a:pt x="4106579" y="3380304"/>
                  <a:pt x="4112293" y="3489466"/>
                </a:cubicBezTo>
                <a:cubicBezTo>
                  <a:pt x="4113245" y="3507562"/>
                  <a:pt x="4101624" y="3529089"/>
                  <a:pt x="4090194" y="3544712"/>
                </a:cubicBezTo>
                <a:cubicBezTo>
                  <a:pt x="4079336" y="3559667"/>
                  <a:pt x="4073477" y="3566811"/>
                  <a:pt x="4072572" y="3574407"/>
                </a:cubicBezTo>
                <a:lnTo>
                  <a:pt x="4072572" y="3574408"/>
                </a:lnTo>
                <a:cubicBezTo>
                  <a:pt x="4071667" y="3582004"/>
                  <a:pt x="4075716" y="3590053"/>
                  <a:pt x="4084670" y="3606817"/>
                </a:cubicBezTo>
                <a:cubicBezTo>
                  <a:pt x="4089052" y="3614819"/>
                  <a:pt x="4091718" y="3624725"/>
                  <a:pt x="4098196" y="3630632"/>
                </a:cubicBezTo>
                <a:lnTo>
                  <a:pt x="4115925" y="3654415"/>
                </a:lnTo>
                <a:lnTo>
                  <a:pt x="4118836" y="3665923"/>
                </a:lnTo>
                <a:lnTo>
                  <a:pt x="4122437" y="3680163"/>
                </a:lnTo>
                <a:lnTo>
                  <a:pt x="4118389" y="3734836"/>
                </a:lnTo>
                <a:lnTo>
                  <a:pt x="4118389" y="3734837"/>
                </a:lnTo>
                <a:cubicBezTo>
                  <a:pt x="4117437" y="3741315"/>
                  <a:pt x="4116103" y="3749125"/>
                  <a:pt x="4118771" y="3754652"/>
                </a:cubicBezTo>
                <a:lnTo>
                  <a:pt x="4125128" y="3789775"/>
                </a:lnTo>
                <a:lnTo>
                  <a:pt x="4110197" y="3822471"/>
                </a:lnTo>
                <a:cubicBezTo>
                  <a:pt x="4103149" y="3831901"/>
                  <a:pt x="4097529" y="3842045"/>
                  <a:pt x="4095862" y="3852618"/>
                </a:cubicBezTo>
                <a:lnTo>
                  <a:pt x="4095862" y="3852619"/>
                </a:lnTo>
                <a:lnTo>
                  <a:pt x="4096642" y="3868763"/>
                </a:lnTo>
                <a:lnTo>
                  <a:pt x="4105245" y="3885336"/>
                </a:lnTo>
                <a:lnTo>
                  <a:pt x="4105245" y="3885338"/>
                </a:lnTo>
                <a:cubicBezTo>
                  <a:pt x="4114961" y="3897721"/>
                  <a:pt x="4122367" y="3910318"/>
                  <a:pt x="4127626" y="3923124"/>
                </a:cubicBezTo>
                <a:lnTo>
                  <a:pt x="4137130" y="3962159"/>
                </a:lnTo>
                <a:lnTo>
                  <a:pt x="4121438" y="4043837"/>
                </a:lnTo>
                <a:lnTo>
                  <a:pt x="4121437" y="4043838"/>
                </a:lnTo>
                <a:cubicBezTo>
                  <a:pt x="4112674" y="4063841"/>
                  <a:pt x="4107292" y="4083701"/>
                  <a:pt x="4106316" y="4103824"/>
                </a:cubicBezTo>
                <a:lnTo>
                  <a:pt x="4106316" y="4103825"/>
                </a:lnTo>
                <a:lnTo>
                  <a:pt x="4108283" y="4134255"/>
                </a:lnTo>
                <a:lnTo>
                  <a:pt x="4117627" y="4165381"/>
                </a:lnTo>
                <a:lnTo>
                  <a:pt x="4117627" y="4165383"/>
                </a:lnTo>
                <a:lnTo>
                  <a:pt x="4121532" y="4192387"/>
                </a:lnTo>
                <a:lnTo>
                  <a:pt x="4121532" y="4192386"/>
                </a:lnTo>
                <a:cubicBezTo>
                  <a:pt x="4121628" y="4182766"/>
                  <a:pt x="4121056" y="4173479"/>
                  <a:pt x="4117627" y="4165382"/>
                </a:cubicBezTo>
                <a:lnTo>
                  <a:pt x="4117627" y="4165381"/>
                </a:lnTo>
                <a:lnTo>
                  <a:pt x="4106316" y="4103825"/>
                </a:lnTo>
                <a:lnTo>
                  <a:pt x="4121437" y="4043839"/>
                </a:lnTo>
                <a:lnTo>
                  <a:pt x="4121438" y="4043837"/>
                </a:lnTo>
                <a:lnTo>
                  <a:pt x="4134740" y="4002409"/>
                </a:lnTo>
                <a:lnTo>
                  <a:pt x="4137130" y="3962159"/>
                </a:lnTo>
                <a:lnTo>
                  <a:pt x="4137130" y="3962158"/>
                </a:lnTo>
                <a:cubicBezTo>
                  <a:pt x="4134868" y="3935726"/>
                  <a:pt x="4124677" y="3910103"/>
                  <a:pt x="4105245" y="3885337"/>
                </a:cubicBezTo>
                <a:lnTo>
                  <a:pt x="4105245" y="3885336"/>
                </a:lnTo>
                <a:lnTo>
                  <a:pt x="4095862" y="3852619"/>
                </a:lnTo>
                <a:lnTo>
                  <a:pt x="4110197" y="3822472"/>
                </a:lnTo>
                <a:cubicBezTo>
                  <a:pt x="4118389" y="3811613"/>
                  <a:pt x="4123533" y="3800896"/>
                  <a:pt x="4125128" y="3789776"/>
                </a:cubicBezTo>
                <a:lnTo>
                  <a:pt x="4125128" y="3789775"/>
                </a:lnTo>
                <a:cubicBezTo>
                  <a:pt x="4126724" y="3778654"/>
                  <a:pt x="4124771" y="3767129"/>
                  <a:pt x="4118771" y="3754651"/>
                </a:cubicBezTo>
                <a:lnTo>
                  <a:pt x="4118389" y="3734837"/>
                </a:lnTo>
                <a:lnTo>
                  <a:pt x="4122437" y="3680163"/>
                </a:lnTo>
                <a:lnTo>
                  <a:pt x="4122437" y="3680162"/>
                </a:lnTo>
                <a:lnTo>
                  <a:pt x="4118836" y="3665923"/>
                </a:lnTo>
                <a:lnTo>
                  <a:pt x="4115925" y="3654415"/>
                </a:lnTo>
                <a:lnTo>
                  <a:pt x="4115925" y="3654415"/>
                </a:lnTo>
                <a:lnTo>
                  <a:pt x="4115925" y="3654415"/>
                </a:lnTo>
                <a:cubicBezTo>
                  <a:pt x="4112115" y="3646122"/>
                  <a:pt x="4106436" y="3638156"/>
                  <a:pt x="4098196" y="3630631"/>
                </a:cubicBezTo>
                <a:cubicBezTo>
                  <a:pt x="4091718" y="3624724"/>
                  <a:pt x="4089052" y="3614818"/>
                  <a:pt x="4084670" y="3606816"/>
                </a:cubicBezTo>
                <a:cubicBezTo>
                  <a:pt x="4080193" y="3598434"/>
                  <a:pt x="4076942" y="3592231"/>
                  <a:pt x="4074924" y="3587173"/>
                </a:cubicBezTo>
                <a:lnTo>
                  <a:pt x="4072572" y="3574407"/>
                </a:lnTo>
                <a:lnTo>
                  <a:pt x="4077651" y="3562320"/>
                </a:lnTo>
                <a:cubicBezTo>
                  <a:pt x="4080586" y="3557715"/>
                  <a:pt x="4084765" y="3552190"/>
                  <a:pt x="4090194" y="3544713"/>
                </a:cubicBezTo>
                <a:cubicBezTo>
                  <a:pt x="4101624" y="3529090"/>
                  <a:pt x="4113245" y="3507563"/>
                  <a:pt x="4112293" y="3489467"/>
                </a:cubicBezTo>
                <a:cubicBezTo>
                  <a:pt x="4106579" y="3380305"/>
                  <a:pt x="4134011" y="3276480"/>
                  <a:pt x="4159920" y="3172654"/>
                </a:cubicBezTo>
                <a:cubicBezTo>
                  <a:pt x="4167922" y="3140649"/>
                  <a:pt x="4172160" y="3109025"/>
                  <a:pt x="4172375" y="3077401"/>
                </a:cubicBezTo>
                <a:lnTo>
                  <a:pt x="4172375" y="3077400"/>
                </a:lnTo>
                <a:cubicBezTo>
                  <a:pt x="4172589" y="3045776"/>
                  <a:pt x="4168779" y="3014152"/>
                  <a:pt x="4160682" y="2982147"/>
                </a:cubicBezTo>
                <a:lnTo>
                  <a:pt x="4157098" y="2947862"/>
                </a:lnTo>
                <a:lnTo>
                  <a:pt x="4157099" y="2947858"/>
                </a:lnTo>
                <a:lnTo>
                  <a:pt x="4165004" y="2903549"/>
                </a:lnTo>
                <a:lnTo>
                  <a:pt x="4181637" y="2848793"/>
                </a:lnTo>
                <a:cubicBezTo>
                  <a:pt x="4182970" y="2844316"/>
                  <a:pt x="4186256" y="2839982"/>
                  <a:pt x="4190328" y="2836172"/>
                </a:cubicBezTo>
                <a:close/>
                <a:moveTo>
                  <a:pt x="3705842" y="1508457"/>
                </a:moveTo>
                <a:lnTo>
                  <a:pt x="3677748" y="1596213"/>
                </a:lnTo>
                <a:cubicBezTo>
                  <a:pt x="3675271" y="1604978"/>
                  <a:pt x="3676796" y="1615836"/>
                  <a:pt x="3679653" y="1624980"/>
                </a:cubicBezTo>
                <a:cubicBezTo>
                  <a:pt x="3689369" y="1656223"/>
                  <a:pt x="3713754" y="1676036"/>
                  <a:pt x="3736234" y="1697753"/>
                </a:cubicBezTo>
                <a:cubicBezTo>
                  <a:pt x="3746141" y="1707279"/>
                  <a:pt x="3753189" y="1720423"/>
                  <a:pt x="3758903" y="1733188"/>
                </a:cubicBezTo>
                <a:cubicBezTo>
                  <a:pt x="3773574" y="1766335"/>
                  <a:pt x="3786718" y="1800246"/>
                  <a:pt x="3800624" y="1833775"/>
                </a:cubicBezTo>
                <a:cubicBezTo>
                  <a:pt x="3801958" y="1837013"/>
                  <a:pt x="3805387" y="1839679"/>
                  <a:pt x="3808245" y="1842158"/>
                </a:cubicBezTo>
                <a:cubicBezTo>
                  <a:pt x="3838346" y="1866922"/>
                  <a:pt x="3868635" y="1891497"/>
                  <a:pt x="3898736" y="1916454"/>
                </a:cubicBezTo>
                <a:cubicBezTo>
                  <a:pt x="3904450" y="1921216"/>
                  <a:pt x="3908642" y="1928076"/>
                  <a:pt x="3914166" y="1933219"/>
                </a:cubicBezTo>
                <a:cubicBezTo>
                  <a:pt x="3921786" y="1940459"/>
                  <a:pt x="3929027" y="1949603"/>
                  <a:pt x="3938171" y="1953413"/>
                </a:cubicBezTo>
                <a:cubicBezTo>
                  <a:pt x="3966936" y="1965224"/>
                  <a:pt x="3979320" y="1987894"/>
                  <a:pt x="3984654" y="2016469"/>
                </a:cubicBezTo>
                <a:cubicBezTo>
                  <a:pt x="3989607" y="2042570"/>
                  <a:pt x="3993799" y="2068669"/>
                  <a:pt x="3999513" y="2094578"/>
                </a:cubicBezTo>
                <a:cubicBezTo>
                  <a:pt x="4006371" y="2126201"/>
                  <a:pt x="4013801" y="2157636"/>
                  <a:pt x="4022184" y="2188879"/>
                </a:cubicBezTo>
                <a:cubicBezTo>
                  <a:pt x="4025804" y="2202404"/>
                  <a:pt x="4029994" y="2216692"/>
                  <a:pt x="4037424" y="2228314"/>
                </a:cubicBezTo>
                <a:cubicBezTo>
                  <a:pt x="4057999" y="2260890"/>
                  <a:pt x="4071905" y="2295753"/>
                  <a:pt x="4066381" y="2334044"/>
                </a:cubicBezTo>
                <a:cubicBezTo>
                  <a:pt x="4061999" y="2364715"/>
                  <a:pt x="4073239" y="2390434"/>
                  <a:pt x="4090766" y="2409485"/>
                </a:cubicBezTo>
                <a:cubicBezTo>
                  <a:pt x="4098720" y="2418154"/>
                  <a:pt x="4104233" y="2426976"/>
                  <a:pt x="4107867" y="2435912"/>
                </a:cubicBezTo>
                <a:lnTo>
                  <a:pt x="4113698" y="2463017"/>
                </a:lnTo>
                <a:lnTo>
                  <a:pt x="4105056" y="2518262"/>
                </a:lnTo>
                <a:lnTo>
                  <a:pt x="4105055" y="2518263"/>
                </a:lnTo>
                <a:cubicBezTo>
                  <a:pt x="4102388" y="2527789"/>
                  <a:pt x="4101244" y="2536456"/>
                  <a:pt x="4101411" y="2545005"/>
                </a:cubicBezTo>
                <a:lnTo>
                  <a:pt x="4101411" y="2545006"/>
                </a:lnTo>
                <a:cubicBezTo>
                  <a:pt x="4101577" y="2553555"/>
                  <a:pt x="4103054" y="2561985"/>
                  <a:pt x="4105625" y="2571034"/>
                </a:cubicBezTo>
                <a:cubicBezTo>
                  <a:pt x="4117627" y="2612945"/>
                  <a:pt x="4150204" y="2640950"/>
                  <a:pt x="4178779" y="2668001"/>
                </a:cubicBezTo>
                <a:cubicBezTo>
                  <a:pt x="4203164" y="2691054"/>
                  <a:pt x="4216880" y="2716963"/>
                  <a:pt x="4227170" y="2745348"/>
                </a:cubicBezTo>
                <a:lnTo>
                  <a:pt x="4227170" y="2745351"/>
                </a:lnTo>
                <a:lnTo>
                  <a:pt x="4233090" y="2778005"/>
                </a:lnTo>
                <a:lnTo>
                  <a:pt x="4232670" y="2785439"/>
                </a:lnTo>
                <a:lnTo>
                  <a:pt x="4222591" y="2811779"/>
                </a:lnTo>
                <a:lnTo>
                  <a:pt x="4222587" y="2811786"/>
                </a:lnTo>
                <a:lnTo>
                  <a:pt x="4222588" y="2811786"/>
                </a:lnTo>
                <a:lnTo>
                  <a:pt x="4222591" y="2811779"/>
                </a:lnTo>
                <a:lnTo>
                  <a:pt x="4232241" y="2793022"/>
                </a:lnTo>
                <a:lnTo>
                  <a:pt x="4232670" y="2785439"/>
                </a:lnTo>
                <a:lnTo>
                  <a:pt x="4233870" y="2782304"/>
                </a:lnTo>
                <a:lnTo>
                  <a:pt x="4233090" y="2778005"/>
                </a:lnTo>
                <a:lnTo>
                  <a:pt x="4233500" y="2770757"/>
                </a:lnTo>
                <a:lnTo>
                  <a:pt x="4227170" y="2745351"/>
                </a:lnTo>
                <a:lnTo>
                  <a:pt x="4227170" y="2745347"/>
                </a:lnTo>
                <a:cubicBezTo>
                  <a:pt x="4216880" y="2716962"/>
                  <a:pt x="4203164" y="2691053"/>
                  <a:pt x="4178779" y="2668000"/>
                </a:cubicBezTo>
                <a:cubicBezTo>
                  <a:pt x="4150204" y="2640949"/>
                  <a:pt x="4117627" y="2612944"/>
                  <a:pt x="4105625" y="2571033"/>
                </a:cubicBezTo>
                <a:lnTo>
                  <a:pt x="4101411" y="2545006"/>
                </a:lnTo>
                <a:lnTo>
                  <a:pt x="4105055" y="2518264"/>
                </a:lnTo>
                <a:lnTo>
                  <a:pt x="4105056" y="2518262"/>
                </a:lnTo>
                <a:lnTo>
                  <a:pt x="4111636" y="2490550"/>
                </a:lnTo>
                <a:lnTo>
                  <a:pt x="4113698" y="2463017"/>
                </a:lnTo>
                <a:lnTo>
                  <a:pt x="4113698" y="2463016"/>
                </a:lnTo>
                <a:cubicBezTo>
                  <a:pt x="4112817" y="2444776"/>
                  <a:pt x="4106674" y="2426821"/>
                  <a:pt x="4090766" y="2409484"/>
                </a:cubicBezTo>
                <a:cubicBezTo>
                  <a:pt x="4073239" y="2390433"/>
                  <a:pt x="4061999" y="2364714"/>
                  <a:pt x="4066381" y="2334043"/>
                </a:cubicBezTo>
                <a:cubicBezTo>
                  <a:pt x="4071905" y="2295752"/>
                  <a:pt x="4057999" y="2260889"/>
                  <a:pt x="4037424" y="2228313"/>
                </a:cubicBezTo>
                <a:cubicBezTo>
                  <a:pt x="4029994" y="2216691"/>
                  <a:pt x="4025804" y="2202403"/>
                  <a:pt x="4022184" y="2188878"/>
                </a:cubicBezTo>
                <a:cubicBezTo>
                  <a:pt x="4013801" y="2157635"/>
                  <a:pt x="4006371" y="2126200"/>
                  <a:pt x="3999513" y="2094577"/>
                </a:cubicBezTo>
                <a:cubicBezTo>
                  <a:pt x="3993799" y="2068668"/>
                  <a:pt x="3989607" y="2042569"/>
                  <a:pt x="3984654" y="2016468"/>
                </a:cubicBezTo>
                <a:cubicBezTo>
                  <a:pt x="3979320" y="1987893"/>
                  <a:pt x="3966936" y="1965223"/>
                  <a:pt x="3938171" y="1953412"/>
                </a:cubicBezTo>
                <a:cubicBezTo>
                  <a:pt x="3929027" y="1949602"/>
                  <a:pt x="3921786" y="1940458"/>
                  <a:pt x="3914166" y="1933218"/>
                </a:cubicBezTo>
                <a:cubicBezTo>
                  <a:pt x="3908642" y="1928075"/>
                  <a:pt x="3904450" y="1921215"/>
                  <a:pt x="3898736" y="1916453"/>
                </a:cubicBezTo>
                <a:cubicBezTo>
                  <a:pt x="3868635" y="1891496"/>
                  <a:pt x="3838346" y="1866921"/>
                  <a:pt x="3808245" y="1842157"/>
                </a:cubicBezTo>
                <a:cubicBezTo>
                  <a:pt x="3805387" y="1839678"/>
                  <a:pt x="3801958" y="1837012"/>
                  <a:pt x="3800624" y="1833774"/>
                </a:cubicBezTo>
                <a:cubicBezTo>
                  <a:pt x="3786718" y="1800245"/>
                  <a:pt x="3773575" y="1766334"/>
                  <a:pt x="3758903" y="1733187"/>
                </a:cubicBezTo>
                <a:cubicBezTo>
                  <a:pt x="3753189" y="1720422"/>
                  <a:pt x="3746141" y="1707278"/>
                  <a:pt x="3736235" y="1697752"/>
                </a:cubicBezTo>
                <a:cubicBezTo>
                  <a:pt x="3713755" y="1676035"/>
                  <a:pt x="3689369" y="1656222"/>
                  <a:pt x="3679653" y="1624979"/>
                </a:cubicBezTo>
                <a:cubicBezTo>
                  <a:pt x="3676797" y="1615835"/>
                  <a:pt x="3675272" y="1604977"/>
                  <a:pt x="3677749" y="1596212"/>
                </a:cubicBezTo>
                <a:close/>
                <a:moveTo>
                  <a:pt x="3724447" y="1459072"/>
                </a:moveTo>
                <a:lnTo>
                  <a:pt x="3724446" y="1459073"/>
                </a:lnTo>
                <a:lnTo>
                  <a:pt x="3715229" y="1481571"/>
                </a:lnTo>
                <a:close/>
                <a:moveTo>
                  <a:pt x="3743640" y="1268757"/>
                </a:moveTo>
                <a:cubicBezTo>
                  <a:pt x="3744092" y="1275401"/>
                  <a:pt x="3745664" y="1281688"/>
                  <a:pt x="3748807" y="1286069"/>
                </a:cubicBezTo>
                <a:cubicBezTo>
                  <a:pt x="3763380" y="1306929"/>
                  <a:pt x="3769620" y="1328552"/>
                  <a:pt x="3771144" y="1350627"/>
                </a:cubicBezTo>
                <a:lnTo>
                  <a:pt x="3765550" y="1413839"/>
                </a:lnTo>
                <a:lnTo>
                  <a:pt x="3771145" y="1350626"/>
                </a:lnTo>
                <a:cubicBezTo>
                  <a:pt x="3769620" y="1328551"/>
                  <a:pt x="3763381" y="1306929"/>
                  <a:pt x="3748807" y="1286068"/>
                </a:cubicBezTo>
                <a:close/>
                <a:moveTo>
                  <a:pt x="3685369" y="773034"/>
                </a:moveTo>
                <a:lnTo>
                  <a:pt x="3685369" y="773035"/>
                </a:lnTo>
                <a:cubicBezTo>
                  <a:pt x="3687655" y="800276"/>
                  <a:pt x="3690893" y="827329"/>
                  <a:pt x="3693369" y="854379"/>
                </a:cubicBezTo>
                <a:cubicBezTo>
                  <a:pt x="3695655" y="878956"/>
                  <a:pt x="3696417" y="903722"/>
                  <a:pt x="3724422" y="915343"/>
                </a:cubicBezTo>
                <a:cubicBezTo>
                  <a:pt x="3728804" y="917059"/>
                  <a:pt x="3732042" y="922773"/>
                  <a:pt x="3734900" y="927155"/>
                </a:cubicBezTo>
                <a:cubicBezTo>
                  <a:pt x="3778908" y="994785"/>
                  <a:pt x="3777764" y="1030980"/>
                  <a:pt x="3731280" y="1097087"/>
                </a:cubicBezTo>
                <a:cubicBezTo>
                  <a:pt x="3726518" y="1103945"/>
                  <a:pt x="3723088" y="1118613"/>
                  <a:pt x="3726898" y="1123185"/>
                </a:cubicBezTo>
                <a:cubicBezTo>
                  <a:pt x="3742710" y="1142617"/>
                  <a:pt x="3749759" y="1162953"/>
                  <a:pt x="3751617" y="1184028"/>
                </a:cubicBezTo>
                <a:cubicBezTo>
                  <a:pt x="3749759" y="1162953"/>
                  <a:pt x="3742711" y="1142616"/>
                  <a:pt x="3726899" y="1123184"/>
                </a:cubicBezTo>
                <a:cubicBezTo>
                  <a:pt x="3723089" y="1118612"/>
                  <a:pt x="3726519" y="1103944"/>
                  <a:pt x="3731281" y="1097086"/>
                </a:cubicBezTo>
                <a:cubicBezTo>
                  <a:pt x="3777765" y="1030979"/>
                  <a:pt x="3778909" y="994784"/>
                  <a:pt x="3734901" y="927154"/>
                </a:cubicBezTo>
                <a:cubicBezTo>
                  <a:pt x="3732043" y="922772"/>
                  <a:pt x="3728805" y="917058"/>
                  <a:pt x="3724423" y="915342"/>
                </a:cubicBezTo>
                <a:cubicBezTo>
                  <a:pt x="3696417" y="903721"/>
                  <a:pt x="3695655" y="878955"/>
                  <a:pt x="3693369" y="854378"/>
                </a:cubicBezTo>
                <a:close/>
                <a:moveTo>
                  <a:pt x="3740770" y="517850"/>
                </a:moveTo>
                <a:lnTo>
                  <a:pt x="3731852" y="556047"/>
                </a:lnTo>
                <a:cubicBezTo>
                  <a:pt x="3729756" y="564048"/>
                  <a:pt x="3724232" y="572622"/>
                  <a:pt x="3725374" y="580050"/>
                </a:cubicBezTo>
                <a:cubicBezTo>
                  <a:pt x="3728708" y="601578"/>
                  <a:pt x="3726279" y="622200"/>
                  <a:pt x="3721993" y="642537"/>
                </a:cubicBezTo>
                <a:lnTo>
                  <a:pt x="3709470" y="694927"/>
                </a:lnTo>
                <a:lnTo>
                  <a:pt x="3721994" y="642536"/>
                </a:lnTo>
                <a:cubicBezTo>
                  <a:pt x="3726280" y="622200"/>
                  <a:pt x="3728709" y="601577"/>
                  <a:pt x="3725375" y="580049"/>
                </a:cubicBezTo>
                <a:cubicBezTo>
                  <a:pt x="3724233" y="572621"/>
                  <a:pt x="3729757" y="564047"/>
                  <a:pt x="3731853" y="556046"/>
                </a:cubicBezTo>
                <a:close/>
                <a:moveTo>
                  <a:pt x="3754065" y="298168"/>
                </a:moveTo>
                <a:lnTo>
                  <a:pt x="3739283" y="313532"/>
                </a:lnTo>
                <a:lnTo>
                  <a:pt x="3739283" y="313532"/>
                </a:lnTo>
                <a:lnTo>
                  <a:pt x="3739282" y="313533"/>
                </a:lnTo>
                <a:cubicBezTo>
                  <a:pt x="3735090" y="316389"/>
                  <a:pt x="3737376" y="330298"/>
                  <a:pt x="3738710" y="338870"/>
                </a:cubicBezTo>
                <a:lnTo>
                  <a:pt x="3738716" y="338898"/>
                </a:lnTo>
                <a:lnTo>
                  <a:pt x="3748617" y="395639"/>
                </a:lnTo>
                <a:lnTo>
                  <a:pt x="3744807" y="367327"/>
                </a:lnTo>
                <a:lnTo>
                  <a:pt x="3738716" y="338898"/>
                </a:lnTo>
                <a:lnTo>
                  <a:pt x="3738711" y="338869"/>
                </a:lnTo>
                <a:cubicBezTo>
                  <a:pt x="3738044" y="334583"/>
                  <a:pt x="3737139" y="328963"/>
                  <a:pt x="3736925" y="324057"/>
                </a:cubicBezTo>
                <a:lnTo>
                  <a:pt x="3739283" y="313532"/>
                </a:lnTo>
                <a:close/>
                <a:moveTo>
                  <a:pt x="3761610" y="281567"/>
                </a:moveTo>
                <a:lnTo>
                  <a:pt x="3756715" y="295414"/>
                </a:lnTo>
                <a:lnTo>
                  <a:pt x="3756716" y="295414"/>
                </a:lnTo>
                <a:close/>
                <a:moveTo>
                  <a:pt x="3748290" y="24485"/>
                </a:moveTo>
                <a:lnTo>
                  <a:pt x="3746027" y="74128"/>
                </a:lnTo>
                <a:cubicBezTo>
                  <a:pt x="3746950" y="91491"/>
                  <a:pt x="3749260" y="108702"/>
                  <a:pt x="3751951" y="125860"/>
                </a:cubicBezTo>
                <a:lnTo>
                  <a:pt x="3756346" y="153386"/>
                </a:lnTo>
                <a:lnTo>
                  <a:pt x="3764619" y="228943"/>
                </a:lnTo>
                <a:lnTo>
                  <a:pt x="3760160" y="177270"/>
                </a:lnTo>
                <a:lnTo>
                  <a:pt x="3756346" y="153386"/>
                </a:lnTo>
                <a:lnTo>
                  <a:pt x="3756147" y="151568"/>
                </a:lnTo>
                <a:cubicBezTo>
                  <a:pt x="3751917" y="125875"/>
                  <a:pt x="3747412" y="100173"/>
                  <a:pt x="3746028" y="74128"/>
                </a:cubicBezTo>
                <a:close/>
                <a:moveTo>
                  <a:pt x="3745709" y="0"/>
                </a:moveTo>
                <a:lnTo>
                  <a:pt x="3748427" y="21485"/>
                </a:lnTo>
                <a:lnTo>
                  <a:pt x="3745709" y="0"/>
                </a:lnTo>
                <a:lnTo>
                  <a:pt x="4209817" y="0"/>
                </a:lnTo>
                <a:lnTo>
                  <a:pt x="4208690" y="2816"/>
                </a:lnTo>
                <a:cubicBezTo>
                  <a:pt x="4200308" y="21485"/>
                  <a:pt x="4197640" y="43011"/>
                  <a:pt x="4194592" y="63586"/>
                </a:cubicBezTo>
                <a:cubicBezTo>
                  <a:pt x="4189067" y="101307"/>
                  <a:pt x="4185637" y="139218"/>
                  <a:pt x="4180685" y="176938"/>
                </a:cubicBezTo>
                <a:cubicBezTo>
                  <a:pt x="4179541" y="184940"/>
                  <a:pt x="4177447" y="194084"/>
                  <a:pt x="4172683" y="200181"/>
                </a:cubicBezTo>
                <a:cubicBezTo>
                  <a:pt x="4140678" y="241900"/>
                  <a:pt x="4131725" y="292578"/>
                  <a:pt x="4134771" y="340773"/>
                </a:cubicBezTo>
                <a:cubicBezTo>
                  <a:pt x="4137060" y="378685"/>
                  <a:pt x="4138774" y="415834"/>
                  <a:pt x="4135536" y="453363"/>
                </a:cubicBezTo>
                <a:cubicBezTo>
                  <a:pt x="4135344" y="456221"/>
                  <a:pt x="4135726" y="460031"/>
                  <a:pt x="4137250" y="462125"/>
                </a:cubicBezTo>
                <a:cubicBezTo>
                  <a:pt x="4147346" y="475080"/>
                  <a:pt x="4148108" y="488606"/>
                  <a:pt x="4149822" y="505181"/>
                </a:cubicBezTo>
                <a:cubicBezTo>
                  <a:pt x="4152300" y="528614"/>
                  <a:pt x="4150584" y="550140"/>
                  <a:pt x="4146394" y="571859"/>
                </a:cubicBezTo>
                <a:cubicBezTo>
                  <a:pt x="4143346" y="587671"/>
                  <a:pt x="4137060" y="603672"/>
                  <a:pt x="4129057" y="617771"/>
                </a:cubicBezTo>
                <a:cubicBezTo>
                  <a:pt x="4117817" y="637391"/>
                  <a:pt x="4113437" y="656254"/>
                  <a:pt x="4128295" y="674922"/>
                </a:cubicBezTo>
                <a:cubicBezTo>
                  <a:pt x="4144108" y="695115"/>
                  <a:pt x="4138584" y="717976"/>
                  <a:pt x="4139154" y="740267"/>
                </a:cubicBezTo>
                <a:cubicBezTo>
                  <a:pt x="4139346" y="749981"/>
                  <a:pt x="4138964" y="760269"/>
                  <a:pt x="4141440" y="769604"/>
                </a:cubicBezTo>
                <a:cubicBezTo>
                  <a:pt x="4148490" y="796654"/>
                  <a:pt x="4159158" y="822755"/>
                  <a:pt x="4163920" y="850188"/>
                </a:cubicBezTo>
                <a:cubicBezTo>
                  <a:pt x="4166587" y="865429"/>
                  <a:pt x="4161824" y="882383"/>
                  <a:pt x="4158396" y="898197"/>
                </a:cubicBezTo>
                <a:cubicBezTo>
                  <a:pt x="4154776" y="914199"/>
                  <a:pt x="4149252" y="930010"/>
                  <a:pt x="4143536" y="945443"/>
                </a:cubicBezTo>
                <a:cubicBezTo>
                  <a:pt x="4139726" y="955919"/>
                  <a:pt x="4136106" y="967349"/>
                  <a:pt x="4129247" y="975732"/>
                </a:cubicBezTo>
                <a:cubicBezTo>
                  <a:pt x="4113627" y="994784"/>
                  <a:pt x="4110959" y="1014405"/>
                  <a:pt x="4119151" y="1036886"/>
                </a:cubicBezTo>
                <a:cubicBezTo>
                  <a:pt x="4120485" y="1040314"/>
                  <a:pt x="4120485" y="1044314"/>
                  <a:pt x="4120675" y="1048124"/>
                </a:cubicBezTo>
                <a:cubicBezTo>
                  <a:pt x="4124675" y="1109090"/>
                  <a:pt x="4127153" y="1170050"/>
                  <a:pt x="4133249" y="1230632"/>
                </a:cubicBezTo>
                <a:cubicBezTo>
                  <a:pt x="4135726" y="1255205"/>
                  <a:pt x="4146584" y="1278828"/>
                  <a:pt x="4153442" y="1303023"/>
                </a:cubicBezTo>
                <a:cubicBezTo>
                  <a:pt x="4154776" y="1307977"/>
                  <a:pt x="4156872" y="1313503"/>
                  <a:pt x="4155918" y="1318455"/>
                </a:cubicBezTo>
                <a:cubicBezTo>
                  <a:pt x="4146394" y="1372367"/>
                  <a:pt x="4160300" y="1422853"/>
                  <a:pt x="4178589" y="1472574"/>
                </a:cubicBezTo>
                <a:cubicBezTo>
                  <a:pt x="4180495" y="1477716"/>
                  <a:pt x="4179923" y="1484003"/>
                  <a:pt x="4179541" y="1489719"/>
                </a:cubicBezTo>
                <a:cubicBezTo>
                  <a:pt x="4178209" y="1505723"/>
                  <a:pt x="4171541" y="1523058"/>
                  <a:pt x="4175541" y="1537536"/>
                </a:cubicBezTo>
                <a:cubicBezTo>
                  <a:pt x="4186591" y="1576018"/>
                  <a:pt x="4199926" y="1614119"/>
                  <a:pt x="4216690" y="1650316"/>
                </a:cubicBezTo>
                <a:cubicBezTo>
                  <a:pt x="4233645" y="1687085"/>
                  <a:pt x="4247933" y="1721184"/>
                  <a:pt x="4230789" y="1763286"/>
                </a:cubicBezTo>
                <a:cubicBezTo>
                  <a:pt x="4223548" y="1781193"/>
                  <a:pt x="4228693" y="1804815"/>
                  <a:pt x="4230597" y="1825392"/>
                </a:cubicBezTo>
                <a:cubicBezTo>
                  <a:pt x="4232121" y="1840440"/>
                  <a:pt x="4240696" y="1854919"/>
                  <a:pt x="4240696" y="1869779"/>
                </a:cubicBezTo>
                <a:cubicBezTo>
                  <a:pt x="4240696" y="1909407"/>
                  <a:pt x="4250791" y="1944648"/>
                  <a:pt x="4271366" y="1978939"/>
                </a:cubicBezTo>
                <a:cubicBezTo>
                  <a:pt x="4279367" y="1992278"/>
                  <a:pt x="4274032" y="2013042"/>
                  <a:pt x="4276128" y="2030377"/>
                </a:cubicBezTo>
                <a:cubicBezTo>
                  <a:pt x="4278604" y="2048667"/>
                  <a:pt x="4280890" y="2067524"/>
                  <a:pt x="4286418" y="2085053"/>
                </a:cubicBezTo>
                <a:cubicBezTo>
                  <a:pt x="4300895" y="2130392"/>
                  <a:pt x="4317278" y="2175162"/>
                  <a:pt x="4332518" y="2220311"/>
                </a:cubicBezTo>
                <a:cubicBezTo>
                  <a:pt x="4345093" y="2257458"/>
                  <a:pt x="4335186" y="2294038"/>
                  <a:pt x="4329853" y="2330805"/>
                </a:cubicBezTo>
                <a:cubicBezTo>
                  <a:pt x="4326422" y="2353858"/>
                  <a:pt x="4318230" y="2375382"/>
                  <a:pt x="4330422" y="2401291"/>
                </a:cubicBezTo>
                <a:cubicBezTo>
                  <a:pt x="4342044" y="2426058"/>
                  <a:pt x="4339377" y="2457491"/>
                  <a:pt x="4345663" y="2485306"/>
                </a:cubicBezTo>
                <a:cubicBezTo>
                  <a:pt x="4350997" y="2508741"/>
                  <a:pt x="4359572" y="2531408"/>
                  <a:pt x="4367953" y="2554078"/>
                </a:cubicBezTo>
                <a:cubicBezTo>
                  <a:pt x="4379384" y="2584941"/>
                  <a:pt x="4391384" y="2615420"/>
                  <a:pt x="4385670" y="2649142"/>
                </a:cubicBezTo>
                <a:cubicBezTo>
                  <a:pt x="4379192" y="2687435"/>
                  <a:pt x="4403577" y="2713722"/>
                  <a:pt x="4419771" y="2743825"/>
                </a:cubicBezTo>
                <a:cubicBezTo>
                  <a:pt x="4430819" y="2764589"/>
                  <a:pt x="4439012" y="2787258"/>
                  <a:pt x="4445870" y="2809929"/>
                </a:cubicBezTo>
                <a:cubicBezTo>
                  <a:pt x="4454824" y="2840218"/>
                  <a:pt x="4460158" y="2871461"/>
                  <a:pt x="4468921" y="2901942"/>
                </a:cubicBezTo>
                <a:cubicBezTo>
                  <a:pt x="4482065" y="2948046"/>
                  <a:pt x="4492353" y="2994721"/>
                  <a:pt x="4485113" y="3042727"/>
                </a:cubicBezTo>
                <a:cubicBezTo>
                  <a:pt x="4481875" y="3064826"/>
                  <a:pt x="4482065" y="3085402"/>
                  <a:pt x="4486829" y="3107499"/>
                </a:cubicBezTo>
                <a:cubicBezTo>
                  <a:pt x="4494639" y="3143694"/>
                  <a:pt x="4495592" y="3180843"/>
                  <a:pt x="4524738" y="3209992"/>
                </a:cubicBezTo>
                <a:cubicBezTo>
                  <a:pt x="4535027" y="3220279"/>
                  <a:pt x="4537693" y="3238757"/>
                  <a:pt x="4543028" y="3253808"/>
                </a:cubicBezTo>
                <a:cubicBezTo>
                  <a:pt x="4549315" y="3271144"/>
                  <a:pt x="4546075" y="3283907"/>
                  <a:pt x="4527787" y="3293243"/>
                </a:cubicBezTo>
                <a:cubicBezTo>
                  <a:pt x="4519596" y="3297433"/>
                  <a:pt x="4511594" y="3309436"/>
                  <a:pt x="4510260" y="3318770"/>
                </a:cubicBezTo>
                <a:cubicBezTo>
                  <a:pt x="4506260" y="3346775"/>
                  <a:pt x="4512166" y="3372494"/>
                  <a:pt x="4525122" y="3399545"/>
                </a:cubicBezTo>
                <a:cubicBezTo>
                  <a:pt x="4537313" y="3424882"/>
                  <a:pt x="4535979" y="3456507"/>
                  <a:pt x="4540741" y="3485274"/>
                </a:cubicBezTo>
                <a:cubicBezTo>
                  <a:pt x="4544171" y="3505656"/>
                  <a:pt x="4551219" y="3526041"/>
                  <a:pt x="4551219" y="3546616"/>
                </a:cubicBezTo>
                <a:cubicBezTo>
                  <a:pt x="4551219" y="3572145"/>
                  <a:pt x="4545123" y="3597481"/>
                  <a:pt x="4542837" y="3623200"/>
                </a:cubicBezTo>
                <a:cubicBezTo>
                  <a:pt x="4540933" y="3643203"/>
                  <a:pt x="4541695" y="3663588"/>
                  <a:pt x="4539409" y="3683590"/>
                </a:cubicBezTo>
                <a:cubicBezTo>
                  <a:pt x="4537693" y="3699975"/>
                  <a:pt x="4533313" y="3716167"/>
                  <a:pt x="4529694" y="3732360"/>
                </a:cubicBezTo>
                <a:cubicBezTo>
                  <a:pt x="4528359" y="3738266"/>
                  <a:pt x="4523214" y="3744172"/>
                  <a:pt x="4523976" y="3749505"/>
                </a:cubicBezTo>
                <a:cubicBezTo>
                  <a:pt x="4532169" y="3802466"/>
                  <a:pt x="4495592" y="3840568"/>
                  <a:pt x="4479399" y="3885337"/>
                </a:cubicBezTo>
                <a:cubicBezTo>
                  <a:pt x="4462252" y="3932393"/>
                  <a:pt x="4435964" y="3977924"/>
                  <a:pt x="4443774" y="4030502"/>
                </a:cubicBezTo>
                <a:cubicBezTo>
                  <a:pt x="4448536" y="4062317"/>
                  <a:pt x="4459586" y="4092988"/>
                  <a:pt x="4466255" y="4124613"/>
                </a:cubicBezTo>
                <a:cubicBezTo>
                  <a:pt x="4468541" y="4135853"/>
                  <a:pt x="4468159" y="4148426"/>
                  <a:pt x="4465873" y="4159666"/>
                </a:cubicBezTo>
                <a:cubicBezTo>
                  <a:pt x="4455394" y="4213960"/>
                  <a:pt x="4453871" y="4267492"/>
                  <a:pt x="4471017" y="4320836"/>
                </a:cubicBezTo>
                <a:cubicBezTo>
                  <a:pt x="4473875" y="4329978"/>
                  <a:pt x="4476541" y="4339694"/>
                  <a:pt x="4476541" y="4349221"/>
                </a:cubicBezTo>
                <a:cubicBezTo>
                  <a:pt x="4476541" y="4401418"/>
                  <a:pt x="4472541" y="4452664"/>
                  <a:pt x="4453871" y="4502578"/>
                </a:cubicBezTo>
                <a:cubicBezTo>
                  <a:pt x="4447584" y="4519342"/>
                  <a:pt x="4451584" y="4539727"/>
                  <a:pt x="4450060" y="4558206"/>
                </a:cubicBezTo>
                <a:cubicBezTo>
                  <a:pt x="4448728" y="4575350"/>
                  <a:pt x="4448156" y="4592877"/>
                  <a:pt x="4443774" y="4609451"/>
                </a:cubicBezTo>
                <a:cubicBezTo>
                  <a:pt x="4437298" y="4633646"/>
                  <a:pt x="4436536" y="4656125"/>
                  <a:pt x="4442250" y="4681082"/>
                </a:cubicBezTo>
                <a:cubicBezTo>
                  <a:pt x="4447584" y="4704894"/>
                  <a:pt x="4444919" y="4730613"/>
                  <a:pt x="4445108" y="4755380"/>
                </a:cubicBezTo>
                <a:cubicBezTo>
                  <a:pt x="4445298" y="4783003"/>
                  <a:pt x="4445488" y="4810626"/>
                  <a:pt x="4444537" y="4838249"/>
                </a:cubicBezTo>
                <a:cubicBezTo>
                  <a:pt x="4444156" y="4849299"/>
                  <a:pt x="4436536" y="4861872"/>
                  <a:pt x="4439584" y="4871018"/>
                </a:cubicBezTo>
                <a:cubicBezTo>
                  <a:pt x="4449870" y="4900545"/>
                  <a:pt x="4437488" y="4930074"/>
                  <a:pt x="4443012" y="4959601"/>
                </a:cubicBezTo>
                <a:cubicBezTo>
                  <a:pt x="4445870" y="4974081"/>
                  <a:pt x="4438060" y="4990464"/>
                  <a:pt x="4437298" y="5006085"/>
                </a:cubicBezTo>
                <a:cubicBezTo>
                  <a:pt x="4435964" y="5031613"/>
                  <a:pt x="4436536" y="5057140"/>
                  <a:pt x="4436154" y="5082669"/>
                </a:cubicBezTo>
                <a:cubicBezTo>
                  <a:pt x="4435964" y="5091051"/>
                  <a:pt x="4435203" y="5099244"/>
                  <a:pt x="4434819" y="5107626"/>
                </a:cubicBezTo>
                <a:cubicBezTo>
                  <a:pt x="4434439" y="5115056"/>
                  <a:pt x="4432725" y="5122866"/>
                  <a:pt x="4434057" y="5129915"/>
                </a:cubicBezTo>
                <a:cubicBezTo>
                  <a:pt x="4438822" y="5155444"/>
                  <a:pt x="4446632" y="5180590"/>
                  <a:pt x="4449680" y="5206307"/>
                </a:cubicBezTo>
                <a:cubicBezTo>
                  <a:pt x="4452346" y="5228596"/>
                  <a:pt x="4448728" y="5251649"/>
                  <a:pt x="4450632" y="5274128"/>
                </a:cubicBezTo>
                <a:cubicBezTo>
                  <a:pt x="4453871" y="5313753"/>
                  <a:pt x="4459586" y="5353378"/>
                  <a:pt x="4463207" y="5393004"/>
                </a:cubicBezTo>
                <a:cubicBezTo>
                  <a:pt x="4463968" y="5401578"/>
                  <a:pt x="4459204" y="5410530"/>
                  <a:pt x="4458824" y="5419294"/>
                </a:cubicBezTo>
                <a:cubicBezTo>
                  <a:pt x="4457872" y="5446727"/>
                  <a:pt x="4457680" y="5474160"/>
                  <a:pt x="4457110" y="5501593"/>
                </a:cubicBezTo>
                <a:cubicBezTo>
                  <a:pt x="4456918" y="5517214"/>
                  <a:pt x="4457490" y="5533026"/>
                  <a:pt x="4455776" y="5548459"/>
                </a:cubicBezTo>
                <a:cubicBezTo>
                  <a:pt x="4453490" y="5568841"/>
                  <a:pt x="4450060" y="5587320"/>
                  <a:pt x="4464920" y="5606371"/>
                </a:cubicBezTo>
                <a:cubicBezTo>
                  <a:pt x="4487972" y="5635710"/>
                  <a:pt x="4479018" y="5673049"/>
                  <a:pt x="4484351" y="5706958"/>
                </a:cubicBezTo>
                <a:cubicBezTo>
                  <a:pt x="4485685" y="5715722"/>
                  <a:pt x="4485875" y="5724677"/>
                  <a:pt x="4487399" y="5733439"/>
                </a:cubicBezTo>
                <a:cubicBezTo>
                  <a:pt x="4490257" y="5749633"/>
                  <a:pt x="4493495" y="5765634"/>
                  <a:pt x="4496736" y="5781829"/>
                </a:cubicBezTo>
                <a:cubicBezTo>
                  <a:pt x="4497306" y="5784685"/>
                  <a:pt x="4497498" y="5787923"/>
                  <a:pt x="4498450" y="5790591"/>
                </a:cubicBezTo>
                <a:cubicBezTo>
                  <a:pt x="4506450" y="5815168"/>
                  <a:pt x="4515594" y="5839360"/>
                  <a:pt x="4522072" y="5864317"/>
                </a:cubicBezTo>
                <a:cubicBezTo>
                  <a:pt x="4525311" y="5876510"/>
                  <a:pt x="4525693" y="5890036"/>
                  <a:pt x="4523976" y="5902609"/>
                </a:cubicBezTo>
                <a:cubicBezTo>
                  <a:pt x="4519024" y="5939376"/>
                  <a:pt x="4516928" y="5975763"/>
                  <a:pt x="4524168" y="6012722"/>
                </a:cubicBezTo>
                <a:cubicBezTo>
                  <a:pt x="4527025" y="6027391"/>
                  <a:pt x="4522263" y="6043775"/>
                  <a:pt x="4520548" y="6059396"/>
                </a:cubicBezTo>
                <a:cubicBezTo>
                  <a:pt x="4515976" y="6096735"/>
                  <a:pt x="4511022" y="6134074"/>
                  <a:pt x="4506642" y="6171604"/>
                </a:cubicBezTo>
                <a:cubicBezTo>
                  <a:pt x="4503975" y="6195036"/>
                  <a:pt x="4502450" y="6218659"/>
                  <a:pt x="4499785" y="6242092"/>
                </a:cubicBezTo>
                <a:cubicBezTo>
                  <a:pt x="4496544" y="6269143"/>
                  <a:pt x="4491591" y="6296004"/>
                  <a:pt x="4488923" y="6323057"/>
                </a:cubicBezTo>
                <a:cubicBezTo>
                  <a:pt x="4485875" y="6353918"/>
                  <a:pt x="4485305" y="6384971"/>
                  <a:pt x="4482065" y="6415832"/>
                </a:cubicBezTo>
                <a:cubicBezTo>
                  <a:pt x="4475779" y="6472224"/>
                  <a:pt x="4468349" y="6528423"/>
                  <a:pt x="4461300" y="6584811"/>
                </a:cubicBezTo>
                <a:cubicBezTo>
                  <a:pt x="4454442" y="6639487"/>
                  <a:pt x="4448346" y="6694163"/>
                  <a:pt x="4439775" y="6748457"/>
                </a:cubicBezTo>
                <a:cubicBezTo>
                  <a:pt x="4436154" y="6771318"/>
                  <a:pt x="4426247" y="6793034"/>
                  <a:pt x="4420723" y="6815515"/>
                </a:cubicBezTo>
                <a:lnTo>
                  <a:pt x="4411023" y="6858000"/>
                </a:lnTo>
                <a:lnTo>
                  <a:pt x="4238770" y="6858000"/>
                </a:lnTo>
                <a:lnTo>
                  <a:pt x="0" y="6858000"/>
                </a:lnTo>
                <a:lnTo>
                  <a:pt x="0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96330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0"/>
          <p:cNvSpPr/>
          <p:nvPr/>
        </p:nvSpPr>
        <p:spPr>
          <a:xfrm>
            <a:off x="1267420" y="712346"/>
            <a:ext cx="965715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Security: Safeguarding Sensitive Data</a:t>
            </a:r>
            <a:endParaRPr lang="en-US" sz="44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939" y="2490788"/>
            <a:ext cx="1587372" cy="822453"/>
          </a:xfrm>
          <a:prstGeom prst="rect">
            <a:avLst/>
          </a:prstGeom>
        </p:spPr>
      </p:pic>
      <p:sp>
        <p:nvSpPr>
          <p:cNvPr id="10" name="Text 1"/>
          <p:cNvSpPr/>
          <p:nvPr/>
        </p:nvSpPr>
        <p:spPr>
          <a:xfrm>
            <a:off x="3462695" y="2755345"/>
            <a:ext cx="177789" cy="3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11" name="Text 2"/>
          <p:cNvSpPr/>
          <p:nvPr/>
        </p:nvSpPr>
        <p:spPr>
          <a:xfrm>
            <a:off x="4593313" y="2730105"/>
            <a:ext cx="3456636" cy="26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Role-Based Access Control</a:t>
            </a:r>
            <a:endParaRPr lang="en-US" sz="2200" dirty="0"/>
          </a:p>
        </p:txBody>
      </p:sp>
      <p:sp>
        <p:nvSpPr>
          <p:cNvPr id="12" name="Shape 3"/>
          <p:cNvSpPr/>
          <p:nvPr/>
        </p:nvSpPr>
        <p:spPr>
          <a:xfrm>
            <a:off x="4413766" y="3336012"/>
            <a:ext cx="7145649" cy="45719"/>
          </a:xfrm>
          <a:prstGeom prst="roundRect">
            <a:avLst>
              <a:gd name="adj" fmla="val 2356110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9410" y="3381138"/>
            <a:ext cx="3174862" cy="822453"/>
          </a:xfrm>
          <a:prstGeom prst="rect">
            <a:avLst/>
          </a:prstGeom>
        </p:spPr>
      </p:pic>
      <p:sp>
        <p:nvSpPr>
          <p:cNvPr id="14" name="Text 4"/>
          <p:cNvSpPr/>
          <p:nvPr/>
        </p:nvSpPr>
        <p:spPr>
          <a:xfrm>
            <a:off x="3462695" y="3557112"/>
            <a:ext cx="177789" cy="3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5" name="Text 5"/>
          <p:cNvSpPr/>
          <p:nvPr/>
        </p:nvSpPr>
        <p:spPr>
          <a:xfrm>
            <a:off x="5394960" y="3620454"/>
            <a:ext cx="2149153" cy="26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Restricted Views</a:t>
            </a:r>
            <a:endParaRPr lang="en-US" sz="2200" dirty="0"/>
          </a:p>
        </p:txBody>
      </p:sp>
      <p:sp>
        <p:nvSpPr>
          <p:cNvPr id="16" name="Shape 6"/>
          <p:cNvSpPr/>
          <p:nvPr/>
        </p:nvSpPr>
        <p:spPr>
          <a:xfrm>
            <a:off x="5215414" y="4226361"/>
            <a:ext cx="6349841" cy="45719"/>
          </a:xfrm>
          <a:prstGeom prst="roundRect">
            <a:avLst>
              <a:gd name="adj" fmla="val 2356110"/>
            </a:avLst>
          </a:prstGeom>
          <a:solidFill>
            <a:srgbClr val="D7425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764" y="4271487"/>
            <a:ext cx="4762352" cy="822453"/>
          </a:xfrm>
          <a:prstGeom prst="rect">
            <a:avLst/>
          </a:prstGeom>
        </p:spPr>
      </p:pic>
      <p:sp>
        <p:nvSpPr>
          <p:cNvPr id="18" name="Text 7"/>
          <p:cNvSpPr/>
          <p:nvPr/>
        </p:nvSpPr>
        <p:spPr>
          <a:xfrm>
            <a:off x="3462576" y="4447462"/>
            <a:ext cx="177789" cy="3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9" name="Text 8"/>
          <p:cNvSpPr/>
          <p:nvPr/>
        </p:nvSpPr>
        <p:spPr>
          <a:xfrm>
            <a:off x="6196490" y="4510804"/>
            <a:ext cx="2049412" cy="26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Encryption</a:t>
            </a:r>
            <a:endParaRPr lang="en-US" sz="2200" dirty="0"/>
          </a:p>
        </p:txBody>
      </p:sp>
      <p:sp>
        <p:nvSpPr>
          <p:cNvPr id="20" name="Shape 9"/>
          <p:cNvSpPr/>
          <p:nvPr/>
        </p:nvSpPr>
        <p:spPr>
          <a:xfrm flipV="1">
            <a:off x="6016944" y="5070992"/>
            <a:ext cx="5556155" cy="45719"/>
          </a:xfrm>
          <a:prstGeom prst="roundRect">
            <a:avLst>
              <a:gd name="adj" fmla="val 2356110"/>
            </a:avLst>
          </a:prstGeom>
          <a:solidFill>
            <a:srgbClr val="DD785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234" y="5161837"/>
            <a:ext cx="6349841" cy="822453"/>
          </a:xfrm>
          <a:prstGeom prst="rect">
            <a:avLst/>
          </a:prstGeom>
        </p:spPr>
      </p:pic>
      <p:sp>
        <p:nvSpPr>
          <p:cNvPr id="22" name="Text 10"/>
          <p:cNvSpPr/>
          <p:nvPr/>
        </p:nvSpPr>
        <p:spPr>
          <a:xfrm>
            <a:off x="3462695" y="5337811"/>
            <a:ext cx="177789" cy="3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11"/>
          <p:cNvSpPr/>
          <p:nvPr/>
        </p:nvSpPr>
        <p:spPr>
          <a:xfrm>
            <a:off x="6998137" y="5401153"/>
            <a:ext cx="1034905" cy="26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Logging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82148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8" grpId="0" animBg="1"/>
      <p:bldP spid="19" grpId="0" animBg="1"/>
      <p:bldP spid="20" grpId="0" animBg="1"/>
      <p:bldP spid="22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-4405"/>
            <a:ext cx="5486400" cy="6862405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199094" y="36082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Testing and Performance: Ensuring Quality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1"/>
          <p:cNvSpPr/>
          <p:nvPr/>
        </p:nvSpPr>
        <p:spPr>
          <a:xfrm>
            <a:off x="-102383" y="2401363"/>
            <a:ext cx="3554730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100%</a:t>
            </a:r>
            <a:endParaRPr lang="en-US" sz="6200" dirty="0"/>
          </a:p>
        </p:txBody>
      </p:sp>
      <p:sp>
        <p:nvSpPr>
          <p:cNvPr id="11" name="Text 2"/>
          <p:cNvSpPr/>
          <p:nvPr/>
        </p:nvSpPr>
        <p:spPr>
          <a:xfrm>
            <a:off x="266830" y="34903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Test Scenarios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3"/>
          <p:cNvSpPr/>
          <p:nvPr/>
        </p:nvSpPr>
        <p:spPr>
          <a:xfrm>
            <a:off x="-102383" y="3985846"/>
            <a:ext cx="355473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Cover CRUD operations, complex queries, and edge cases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4"/>
          <p:cNvSpPr/>
          <p:nvPr/>
        </p:nvSpPr>
        <p:spPr>
          <a:xfrm>
            <a:off x="3187819" y="2401363"/>
            <a:ext cx="3554849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D742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50%</a:t>
            </a:r>
            <a:endParaRPr lang="en-US" sz="6200" dirty="0"/>
          </a:p>
        </p:txBody>
      </p:sp>
      <p:sp>
        <p:nvSpPr>
          <p:cNvPr id="14" name="Text 5"/>
          <p:cNvSpPr/>
          <p:nvPr/>
        </p:nvSpPr>
        <p:spPr>
          <a:xfrm>
            <a:off x="3436898" y="3490308"/>
            <a:ext cx="305669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Performance Evaluation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6"/>
          <p:cNvSpPr/>
          <p:nvPr/>
        </p:nvSpPr>
        <p:spPr>
          <a:xfrm>
            <a:off x="3187819" y="3985846"/>
            <a:ext cx="355484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Measure query execution time, optimized indexes for better performance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222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0">
            <a:extLst>
              <a:ext uri="{FF2B5EF4-FFF2-40B4-BE49-F238E27FC236}">
                <a16:creationId xmlns:a16="http://schemas.microsoft.com/office/drawing/2014/main" id="{22D57C9B-940B-3BF7-CD5D-B7ABB42E68F8}"/>
              </a:ext>
            </a:extLst>
          </p:cNvPr>
          <p:cNvSpPr/>
          <p:nvPr/>
        </p:nvSpPr>
        <p:spPr>
          <a:xfrm>
            <a:off x="520660" y="1069318"/>
            <a:ext cx="1115067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Challenges and Solutions: Lessons Learned</a:t>
            </a:r>
            <a:endParaRPr lang="en-US" sz="4400" dirty="0"/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0FBB51CF-1EAD-04CF-1256-30C7DD90C4F3}"/>
              </a:ext>
            </a:extLst>
          </p:cNvPr>
          <p:cNvSpPr/>
          <p:nvPr/>
        </p:nvSpPr>
        <p:spPr>
          <a:xfrm>
            <a:off x="520660" y="2252085"/>
            <a:ext cx="2159079" cy="830580"/>
          </a:xfrm>
          <a:prstGeom prst="roundRect">
            <a:avLst>
              <a:gd name="adj" fmla="val 4323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9D255EA2-3EC8-7AFB-3715-822F9035D32D}"/>
              </a:ext>
            </a:extLst>
          </p:cNvPr>
          <p:cNvSpPr/>
          <p:nvPr/>
        </p:nvSpPr>
        <p:spPr>
          <a:xfrm>
            <a:off x="782835" y="2428059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603A5C3A-6AC5-C7D3-7395-DF137F558C79}"/>
              </a:ext>
            </a:extLst>
          </p:cNvPr>
          <p:cNvSpPr/>
          <p:nvPr/>
        </p:nvSpPr>
        <p:spPr>
          <a:xfrm>
            <a:off x="2919055" y="2491400"/>
            <a:ext cx="371594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Many-to-Many Relationships</a:t>
            </a:r>
            <a:endParaRPr lang="en-US" sz="2200" dirty="0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C56D3AB0-9E26-400C-6F8D-7D49BC41092C}"/>
              </a:ext>
            </a:extLst>
          </p:cNvPr>
          <p:cNvSpPr/>
          <p:nvPr/>
        </p:nvSpPr>
        <p:spPr>
          <a:xfrm flipV="1">
            <a:off x="2799397" y="3021706"/>
            <a:ext cx="8710432" cy="45719"/>
          </a:xfrm>
          <a:prstGeom prst="roundRect">
            <a:avLst>
              <a:gd name="adj" fmla="val 2356110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5">
            <a:extLst>
              <a:ext uri="{FF2B5EF4-FFF2-40B4-BE49-F238E27FC236}">
                <a16:creationId xmlns:a16="http://schemas.microsoft.com/office/drawing/2014/main" id="{06BFB51E-BE89-B9F9-715D-77DA5FC03CD8}"/>
              </a:ext>
            </a:extLst>
          </p:cNvPr>
          <p:cNvSpPr/>
          <p:nvPr/>
        </p:nvSpPr>
        <p:spPr>
          <a:xfrm>
            <a:off x="520660" y="3202322"/>
            <a:ext cx="4318278" cy="830580"/>
          </a:xfrm>
          <a:prstGeom prst="roundRect">
            <a:avLst>
              <a:gd name="adj" fmla="val 4323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6">
            <a:extLst>
              <a:ext uri="{FF2B5EF4-FFF2-40B4-BE49-F238E27FC236}">
                <a16:creationId xmlns:a16="http://schemas.microsoft.com/office/drawing/2014/main" id="{9D269216-AE56-1151-4D6E-4F9A80115E44}"/>
              </a:ext>
            </a:extLst>
          </p:cNvPr>
          <p:cNvSpPr/>
          <p:nvPr/>
        </p:nvSpPr>
        <p:spPr>
          <a:xfrm>
            <a:off x="782835" y="3378297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926C78F9-00FB-22CB-434D-591835018DE8}"/>
              </a:ext>
            </a:extLst>
          </p:cNvPr>
          <p:cNvSpPr/>
          <p:nvPr/>
        </p:nvSpPr>
        <p:spPr>
          <a:xfrm>
            <a:off x="5078253" y="3441638"/>
            <a:ext cx="238803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Realistic Test Data</a:t>
            </a:r>
            <a:endParaRPr lang="en-US" sz="2200" dirty="0"/>
          </a:p>
        </p:txBody>
      </p:sp>
      <p:sp>
        <p:nvSpPr>
          <p:cNvPr id="16" name="Shape 8">
            <a:extLst>
              <a:ext uri="{FF2B5EF4-FFF2-40B4-BE49-F238E27FC236}">
                <a16:creationId xmlns:a16="http://schemas.microsoft.com/office/drawing/2014/main" id="{FE1BF36D-4886-FAA5-38B6-43D8054D5F83}"/>
              </a:ext>
            </a:extLst>
          </p:cNvPr>
          <p:cNvSpPr/>
          <p:nvPr/>
        </p:nvSpPr>
        <p:spPr>
          <a:xfrm>
            <a:off x="4958596" y="4017661"/>
            <a:ext cx="6712744" cy="45719"/>
          </a:xfrm>
          <a:prstGeom prst="roundRect">
            <a:avLst>
              <a:gd name="adj" fmla="val 2356110"/>
            </a:avLst>
          </a:prstGeom>
          <a:solidFill>
            <a:srgbClr val="D742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9">
            <a:extLst>
              <a:ext uri="{FF2B5EF4-FFF2-40B4-BE49-F238E27FC236}">
                <a16:creationId xmlns:a16="http://schemas.microsoft.com/office/drawing/2014/main" id="{89E7C161-C995-D271-187B-A1425E1FC514}"/>
              </a:ext>
            </a:extLst>
          </p:cNvPr>
          <p:cNvSpPr/>
          <p:nvPr/>
        </p:nvSpPr>
        <p:spPr>
          <a:xfrm>
            <a:off x="520660" y="4152560"/>
            <a:ext cx="6477476" cy="830580"/>
          </a:xfrm>
          <a:prstGeom prst="roundRect">
            <a:avLst>
              <a:gd name="adj" fmla="val 43231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0">
            <a:extLst>
              <a:ext uri="{FF2B5EF4-FFF2-40B4-BE49-F238E27FC236}">
                <a16:creationId xmlns:a16="http://schemas.microsoft.com/office/drawing/2014/main" id="{975631D3-7EA2-E5EA-DB00-EE0CF890CA4B}"/>
              </a:ext>
            </a:extLst>
          </p:cNvPr>
          <p:cNvSpPr/>
          <p:nvPr/>
        </p:nvSpPr>
        <p:spPr>
          <a:xfrm>
            <a:off x="782835" y="4328535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9" name="Text 11">
            <a:extLst>
              <a:ext uri="{FF2B5EF4-FFF2-40B4-BE49-F238E27FC236}">
                <a16:creationId xmlns:a16="http://schemas.microsoft.com/office/drawing/2014/main" id="{FA2D1294-45A4-E829-878F-317563D9767F}"/>
              </a:ext>
            </a:extLst>
          </p:cNvPr>
          <p:cNvSpPr/>
          <p:nvPr/>
        </p:nvSpPr>
        <p:spPr>
          <a:xfrm>
            <a:off x="7237452" y="4391876"/>
            <a:ext cx="250876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Query Optimization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709270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2F9130-649A-4A1B-D35B-5D86DCBF4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Conclusion and 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7DB8C-88B7-BD4D-6F26-6F65C2329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2" y="2743200"/>
            <a:ext cx="4646905" cy="361314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300" b="1" dirty="0"/>
              <a:t>Summary:</a:t>
            </a:r>
          </a:p>
          <a:p>
            <a:r>
              <a:rPr lang="en-US" sz="1300" dirty="0"/>
              <a:t>Achieved BCNF-compliant schema with efficient queries.</a:t>
            </a:r>
          </a:p>
          <a:p>
            <a:r>
              <a:rPr lang="en-US" sz="1300" dirty="0"/>
              <a:t>Automated processes using triggers and stored procedures.</a:t>
            </a:r>
          </a:p>
          <a:p>
            <a:endParaRPr lang="en-US" sz="1300" dirty="0"/>
          </a:p>
          <a:p>
            <a:pPr marL="0" indent="0">
              <a:buNone/>
            </a:pPr>
            <a:r>
              <a:rPr lang="en-US" sz="1300" b="1" dirty="0"/>
              <a:t>Future Enhancements:</a:t>
            </a:r>
          </a:p>
          <a:p>
            <a:r>
              <a:rPr lang="en-US" sz="1300" dirty="0"/>
              <a:t>Develop a front-end for user interaction.</a:t>
            </a:r>
          </a:p>
          <a:p>
            <a:r>
              <a:rPr lang="en-US" sz="1300" dirty="0"/>
              <a:t>Add analytics dashboards for advanced insights.</a:t>
            </a:r>
          </a:p>
          <a:p>
            <a:endParaRPr lang="en-US" sz="1300" dirty="0"/>
          </a:p>
          <a:p>
            <a:pPr marL="0" indent="0">
              <a:buNone/>
            </a:pPr>
            <a:r>
              <a:rPr lang="en-US" sz="1300" b="1" dirty="0"/>
              <a:t>Lessons Learned:</a:t>
            </a:r>
          </a:p>
          <a:p>
            <a:r>
              <a:rPr lang="en-US" sz="1300" dirty="0"/>
              <a:t>Importance of normalization and indexing.</a:t>
            </a:r>
          </a:p>
          <a:p>
            <a:r>
              <a:rPr lang="en-US" sz="1300" dirty="0"/>
              <a:t>Real-world challenges require iterative refinement.</a:t>
            </a:r>
          </a:p>
        </p:txBody>
      </p:sp>
      <p:pic>
        <p:nvPicPr>
          <p:cNvPr id="13" name="Picture 12" descr="A 3D pattern of ring shapes connected by lines">
            <a:extLst>
              <a:ext uri="{FF2B5EF4-FFF2-40B4-BE49-F238E27FC236}">
                <a16:creationId xmlns:a16="http://schemas.microsoft.com/office/drawing/2014/main" id="{DAEDB599-32F5-6F9D-F282-F3466B4553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611" r="41333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151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0">
            <a:extLst>
              <a:ext uri="{FF2B5EF4-FFF2-40B4-BE49-F238E27FC236}">
                <a16:creationId xmlns:a16="http://schemas.microsoft.com/office/drawing/2014/main" id="{ED2AACCD-3CDE-EE28-4688-1AE78F37A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500" y="0"/>
            <a:ext cx="4254500" cy="6858000"/>
          </a:xfrm>
          <a:prstGeom prst="rect">
            <a:avLst/>
          </a:prstGeom>
        </p:spPr>
      </p:pic>
      <p:sp>
        <p:nvSpPr>
          <p:cNvPr id="32" name="Text 0">
            <a:extLst>
              <a:ext uri="{FF2B5EF4-FFF2-40B4-BE49-F238E27FC236}">
                <a16:creationId xmlns:a16="http://schemas.microsoft.com/office/drawing/2014/main" id="{CCEC9F71-BE7E-90F7-FE08-75C800CC53D5}"/>
              </a:ext>
            </a:extLst>
          </p:cNvPr>
          <p:cNvSpPr/>
          <p:nvPr/>
        </p:nvSpPr>
        <p:spPr>
          <a:xfrm>
            <a:off x="654626" y="2035969"/>
            <a:ext cx="4367787" cy="586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Thank You and Q&amp;A</a:t>
            </a:r>
            <a:endParaRPr lang="en-US" sz="4400" dirty="0"/>
          </a:p>
        </p:txBody>
      </p:sp>
      <p:sp>
        <p:nvSpPr>
          <p:cNvPr id="34" name="Text 1">
            <a:extLst>
              <a:ext uri="{FF2B5EF4-FFF2-40B4-BE49-F238E27FC236}">
                <a16:creationId xmlns:a16="http://schemas.microsoft.com/office/drawing/2014/main" id="{496D06D2-830C-58D6-B222-881E4A0A8504}"/>
              </a:ext>
            </a:extLst>
          </p:cNvPr>
          <p:cNvSpPr/>
          <p:nvPr/>
        </p:nvSpPr>
        <p:spPr>
          <a:xfrm>
            <a:off x="654626" y="3109813"/>
            <a:ext cx="5791586" cy="31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 appreciate your time and interest in my presentation.</a:t>
            </a:r>
            <a:endParaRPr lang="en-US" sz="1850" dirty="0"/>
          </a:p>
        </p:txBody>
      </p:sp>
      <p:sp>
        <p:nvSpPr>
          <p:cNvPr id="36" name="Text 2">
            <a:extLst>
              <a:ext uri="{FF2B5EF4-FFF2-40B4-BE49-F238E27FC236}">
                <a16:creationId xmlns:a16="http://schemas.microsoft.com/office/drawing/2014/main" id="{EC205CCE-6696-A511-AFA9-669B539FE156}"/>
              </a:ext>
            </a:extLst>
          </p:cNvPr>
          <p:cNvSpPr/>
          <p:nvPr/>
        </p:nvSpPr>
        <p:spPr>
          <a:xfrm>
            <a:off x="654626" y="3762037"/>
            <a:ext cx="5791586" cy="638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 am happy to answer any questions you may have about the database design.</a:t>
            </a:r>
            <a:endParaRPr lang="en-US" sz="1850" dirty="0"/>
          </a:p>
        </p:txBody>
      </p:sp>
      <p:sp>
        <p:nvSpPr>
          <p:cNvPr id="37" name="Text 2">
            <a:extLst>
              <a:ext uri="{FF2B5EF4-FFF2-40B4-BE49-F238E27FC236}">
                <a16:creationId xmlns:a16="http://schemas.microsoft.com/office/drawing/2014/main" id="{8F54BCC0-0C23-6760-6A18-6147966D60D7}"/>
              </a:ext>
            </a:extLst>
          </p:cNvPr>
          <p:cNvSpPr/>
          <p:nvPr/>
        </p:nvSpPr>
        <p:spPr>
          <a:xfrm>
            <a:off x="3410526" y="5197137"/>
            <a:ext cx="5791586" cy="638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Anh Tuan Hoang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2859322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6" grpId="0" animBg="1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Image 0" descr="preencoded.png">
            <a:extLst>
              <a:ext uri="{FF2B5EF4-FFF2-40B4-BE49-F238E27FC236}">
                <a16:creationId xmlns:a16="http://schemas.microsoft.com/office/drawing/2014/main" id="{4F8FA29A-1EF1-D318-EF6A-AECFF060D2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9"/>
          <a:stretch/>
        </p:blipFill>
        <p:spPr>
          <a:xfrm>
            <a:off x="-6364" y="-2"/>
            <a:ext cx="4551219" cy="6857990"/>
          </a:xfrm>
          <a:custGeom>
            <a:avLst/>
            <a:gdLst/>
            <a:ahLst/>
            <a:cxnLst/>
            <a:rect l="l" t="t" r="r" b="b"/>
            <a:pathLst>
              <a:path w="4551219" h="6858000">
                <a:moveTo>
                  <a:pt x="4194211" y="6564619"/>
                </a:moveTo>
                <a:lnTo>
                  <a:pt x="4194211" y="6564620"/>
                </a:lnTo>
                <a:cubicBezTo>
                  <a:pt x="4204498" y="6575478"/>
                  <a:pt x="4210595" y="6582146"/>
                  <a:pt x="4216690" y="6588625"/>
                </a:cubicBezTo>
                <a:lnTo>
                  <a:pt x="4233312" y="6625224"/>
                </a:lnTo>
                <a:lnTo>
                  <a:pt x="4226218" y="6662539"/>
                </a:lnTo>
                <a:lnTo>
                  <a:pt x="4226217" y="6662540"/>
                </a:lnTo>
                <a:lnTo>
                  <a:pt x="4226216" y="6662543"/>
                </a:lnTo>
                <a:lnTo>
                  <a:pt x="4214767" y="6683026"/>
                </a:lnTo>
                <a:lnTo>
                  <a:pt x="4211619" y="6702975"/>
                </a:lnTo>
                <a:lnTo>
                  <a:pt x="4211619" y="6702976"/>
                </a:lnTo>
                <a:cubicBezTo>
                  <a:pt x="4212024" y="6716168"/>
                  <a:pt x="4217168" y="6729218"/>
                  <a:pt x="4225455" y="6742552"/>
                </a:cubicBezTo>
                <a:lnTo>
                  <a:pt x="4225456" y="6742554"/>
                </a:lnTo>
                <a:lnTo>
                  <a:pt x="4244933" y="6812061"/>
                </a:lnTo>
                <a:lnTo>
                  <a:pt x="4244933" y="6812063"/>
                </a:lnTo>
                <a:lnTo>
                  <a:pt x="4244933" y="6812062"/>
                </a:lnTo>
                <a:lnTo>
                  <a:pt x="4244933" y="6812061"/>
                </a:lnTo>
                <a:lnTo>
                  <a:pt x="4240159" y="6776799"/>
                </a:lnTo>
                <a:lnTo>
                  <a:pt x="4225456" y="6742554"/>
                </a:lnTo>
                <a:lnTo>
                  <a:pt x="4225455" y="6742551"/>
                </a:lnTo>
                <a:lnTo>
                  <a:pt x="4211619" y="6702975"/>
                </a:lnTo>
                <a:lnTo>
                  <a:pt x="4226216" y="6662543"/>
                </a:lnTo>
                <a:lnTo>
                  <a:pt x="4226217" y="6662541"/>
                </a:lnTo>
                <a:lnTo>
                  <a:pt x="4226218" y="6662539"/>
                </a:lnTo>
                <a:lnTo>
                  <a:pt x="4233301" y="6645551"/>
                </a:lnTo>
                <a:lnTo>
                  <a:pt x="4233312" y="6625224"/>
                </a:lnTo>
                <a:lnTo>
                  <a:pt x="4233312" y="6625223"/>
                </a:lnTo>
                <a:cubicBezTo>
                  <a:pt x="4231216" y="6611340"/>
                  <a:pt x="4225168" y="6597577"/>
                  <a:pt x="4216690" y="6588624"/>
                </a:cubicBezTo>
                <a:close/>
                <a:moveTo>
                  <a:pt x="4274532" y="6438980"/>
                </a:moveTo>
                <a:lnTo>
                  <a:pt x="4254602" y="6463839"/>
                </a:lnTo>
                <a:lnTo>
                  <a:pt x="4254600" y="6463848"/>
                </a:lnTo>
                <a:lnTo>
                  <a:pt x="4240803" y="6513011"/>
                </a:lnTo>
                <a:lnTo>
                  <a:pt x="4221998" y="6546193"/>
                </a:lnTo>
                <a:lnTo>
                  <a:pt x="4221998" y="6546194"/>
                </a:lnTo>
                <a:lnTo>
                  <a:pt x="4238336" y="6521803"/>
                </a:lnTo>
                <a:lnTo>
                  <a:pt x="4240803" y="6513011"/>
                </a:lnTo>
                <a:lnTo>
                  <a:pt x="4243614" y="6508051"/>
                </a:lnTo>
                <a:lnTo>
                  <a:pt x="4254600" y="6463848"/>
                </a:lnTo>
                <a:lnTo>
                  <a:pt x="4254602" y="6463840"/>
                </a:lnTo>
                <a:cubicBezTo>
                  <a:pt x="4257553" y="6451649"/>
                  <a:pt x="4265030" y="6444076"/>
                  <a:pt x="4274532" y="6438980"/>
                </a:cubicBezTo>
                <a:close/>
                <a:moveTo>
                  <a:pt x="4360506" y="6365203"/>
                </a:moveTo>
                <a:lnTo>
                  <a:pt x="4359224" y="6387909"/>
                </a:lnTo>
                <a:lnTo>
                  <a:pt x="4357461" y="6391548"/>
                </a:lnTo>
                <a:lnTo>
                  <a:pt x="4349806" y="6407331"/>
                </a:lnTo>
                <a:lnTo>
                  <a:pt x="4349806" y="6407332"/>
                </a:lnTo>
                <a:lnTo>
                  <a:pt x="4357461" y="6391548"/>
                </a:lnTo>
                <a:lnTo>
                  <a:pt x="4359225" y="6387909"/>
                </a:lnTo>
                <a:close/>
                <a:moveTo>
                  <a:pt x="4121437" y="4221390"/>
                </a:moveTo>
                <a:lnTo>
                  <a:pt x="4121437" y="4221391"/>
                </a:lnTo>
                <a:cubicBezTo>
                  <a:pt x="4122199" y="4232060"/>
                  <a:pt x="4122389" y="4243872"/>
                  <a:pt x="4127153" y="4253014"/>
                </a:cubicBezTo>
                <a:cubicBezTo>
                  <a:pt x="4139346" y="4277401"/>
                  <a:pt x="4154966" y="4300070"/>
                  <a:pt x="4166969" y="4324645"/>
                </a:cubicBezTo>
                <a:lnTo>
                  <a:pt x="4175923" y="4363890"/>
                </a:lnTo>
                <a:lnTo>
                  <a:pt x="4175161" y="4482003"/>
                </a:lnTo>
                <a:cubicBezTo>
                  <a:pt x="4172493" y="4546775"/>
                  <a:pt x="4171921" y="4612499"/>
                  <a:pt x="4115151" y="4659173"/>
                </a:cubicBezTo>
                <a:cubicBezTo>
                  <a:pt x="4110579" y="4662985"/>
                  <a:pt x="4107911" y="4671175"/>
                  <a:pt x="4107149" y="4677654"/>
                </a:cubicBezTo>
                <a:cubicBezTo>
                  <a:pt x="4103530" y="4707563"/>
                  <a:pt x="4103148" y="4738234"/>
                  <a:pt x="4097242" y="4767763"/>
                </a:cubicBezTo>
                <a:cubicBezTo>
                  <a:pt x="4094861" y="4779574"/>
                  <a:pt x="4094052" y="4790386"/>
                  <a:pt x="4095933" y="4800482"/>
                </a:cubicBezTo>
                <a:lnTo>
                  <a:pt x="4095933" y="4800483"/>
                </a:lnTo>
                <a:cubicBezTo>
                  <a:pt x="4097814" y="4810580"/>
                  <a:pt x="4102387" y="4819963"/>
                  <a:pt x="4110769" y="4828916"/>
                </a:cubicBezTo>
                <a:lnTo>
                  <a:pt x="4132950" y="4863342"/>
                </a:lnTo>
                <a:lnTo>
                  <a:pt x="4140479" y="4889274"/>
                </a:lnTo>
                <a:lnTo>
                  <a:pt x="4138774" y="4912167"/>
                </a:lnTo>
                <a:cubicBezTo>
                  <a:pt x="4137059" y="4919977"/>
                  <a:pt x="4136702" y="4927121"/>
                  <a:pt x="4137372" y="4933803"/>
                </a:cubicBezTo>
                <a:lnTo>
                  <a:pt x="4137372" y="4933804"/>
                </a:lnTo>
                <a:lnTo>
                  <a:pt x="4142131" y="4952672"/>
                </a:lnTo>
                <a:lnTo>
                  <a:pt x="4144924" y="4957453"/>
                </a:lnTo>
                <a:lnTo>
                  <a:pt x="4146202" y="4961455"/>
                </a:lnTo>
                <a:cubicBezTo>
                  <a:pt x="4150713" y="4970096"/>
                  <a:pt x="4156419" y="4978393"/>
                  <a:pt x="4162206" y="4987037"/>
                </a:cubicBezTo>
                <a:cubicBezTo>
                  <a:pt x="4173445" y="5003801"/>
                  <a:pt x="4187543" y="5022852"/>
                  <a:pt x="4188685" y="5041521"/>
                </a:cubicBezTo>
                <a:cubicBezTo>
                  <a:pt x="4189304" y="5052095"/>
                  <a:pt x="4192222" y="5062299"/>
                  <a:pt x="4195901" y="5072375"/>
                </a:cubicBezTo>
                <a:lnTo>
                  <a:pt x="4201805" y="5087442"/>
                </a:lnTo>
                <a:lnTo>
                  <a:pt x="4214832" y="5133219"/>
                </a:lnTo>
                <a:lnTo>
                  <a:pt x="4214833" y="5133224"/>
                </a:lnTo>
                <a:lnTo>
                  <a:pt x="4208118" y="5166112"/>
                </a:lnTo>
                <a:lnTo>
                  <a:pt x="4208118" y="5166113"/>
                </a:lnTo>
                <a:cubicBezTo>
                  <a:pt x="4207356" y="5167637"/>
                  <a:pt x="4207928" y="5169780"/>
                  <a:pt x="4208809" y="5172090"/>
                </a:cubicBezTo>
                <a:lnTo>
                  <a:pt x="4211356" y="5179067"/>
                </a:lnTo>
                <a:cubicBezTo>
                  <a:pt x="4214976" y="5196594"/>
                  <a:pt x="4215024" y="5213597"/>
                  <a:pt x="4211190" y="5229433"/>
                </a:cubicBezTo>
                <a:lnTo>
                  <a:pt x="4200644" y="5248928"/>
                </a:lnTo>
                <a:lnTo>
                  <a:pt x="4187733" y="5272795"/>
                </a:lnTo>
                <a:cubicBezTo>
                  <a:pt x="4176088" y="5285440"/>
                  <a:pt x="4168382" y="5298594"/>
                  <a:pt x="4163830" y="5312287"/>
                </a:cubicBezTo>
                <a:lnTo>
                  <a:pt x="4162774" y="5321350"/>
                </a:lnTo>
                <a:lnTo>
                  <a:pt x="4160300" y="5326162"/>
                </a:lnTo>
                <a:lnTo>
                  <a:pt x="4158854" y="5355013"/>
                </a:lnTo>
                <a:lnTo>
                  <a:pt x="4158854" y="5355014"/>
                </a:lnTo>
                <a:cubicBezTo>
                  <a:pt x="4159503" y="5364882"/>
                  <a:pt x="4161206" y="5375002"/>
                  <a:pt x="4163730" y="5385384"/>
                </a:cubicBezTo>
                <a:cubicBezTo>
                  <a:pt x="4166969" y="5398721"/>
                  <a:pt x="4169255" y="5412057"/>
                  <a:pt x="4171921" y="5425582"/>
                </a:cubicBezTo>
                <a:cubicBezTo>
                  <a:pt x="4175731" y="5443870"/>
                  <a:pt x="4179733" y="5462351"/>
                  <a:pt x="4183543" y="5480637"/>
                </a:cubicBezTo>
                <a:lnTo>
                  <a:pt x="4188067" y="5507667"/>
                </a:lnTo>
                <a:lnTo>
                  <a:pt x="4177448" y="5531691"/>
                </a:lnTo>
                <a:lnTo>
                  <a:pt x="4177447" y="5531692"/>
                </a:lnTo>
                <a:cubicBezTo>
                  <a:pt x="4170398" y="5537599"/>
                  <a:pt x="4167206" y="5542648"/>
                  <a:pt x="4167302" y="5547577"/>
                </a:cubicBezTo>
                <a:lnTo>
                  <a:pt x="4167302" y="5547578"/>
                </a:lnTo>
                <a:cubicBezTo>
                  <a:pt x="4167397" y="5552507"/>
                  <a:pt x="4170779" y="5557317"/>
                  <a:pt x="4176875" y="5562746"/>
                </a:cubicBezTo>
                <a:cubicBezTo>
                  <a:pt x="4219548" y="5600467"/>
                  <a:pt x="4246219" y="5646189"/>
                  <a:pt x="4248123" y="5704483"/>
                </a:cubicBezTo>
                <a:cubicBezTo>
                  <a:pt x="4248505" y="5716485"/>
                  <a:pt x="4251171" y="5728678"/>
                  <a:pt x="4254029" y="5740488"/>
                </a:cubicBezTo>
                <a:cubicBezTo>
                  <a:pt x="4255744" y="5747728"/>
                  <a:pt x="4257650" y="5756493"/>
                  <a:pt x="4262794" y="5760873"/>
                </a:cubicBezTo>
                <a:cubicBezTo>
                  <a:pt x="4302037" y="5794974"/>
                  <a:pt x="4329280" y="5837457"/>
                  <a:pt x="4351189" y="5883751"/>
                </a:cubicBezTo>
                <a:lnTo>
                  <a:pt x="4351191" y="5883755"/>
                </a:lnTo>
                <a:lnTo>
                  <a:pt x="4369094" y="5935945"/>
                </a:lnTo>
                <a:lnTo>
                  <a:pt x="4369096" y="5935949"/>
                </a:lnTo>
                <a:lnTo>
                  <a:pt x="4365476" y="5993289"/>
                </a:lnTo>
                <a:lnTo>
                  <a:pt x="4365475" y="5993290"/>
                </a:lnTo>
                <a:cubicBezTo>
                  <a:pt x="4364334" y="6004530"/>
                  <a:pt x="4364524" y="6017484"/>
                  <a:pt x="4358999" y="6026439"/>
                </a:cubicBezTo>
                <a:cubicBezTo>
                  <a:pt x="4341662" y="6054824"/>
                  <a:pt x="4322994" y="6082257"/>
                  <a:pt x="4302799" y="6108737"/>
                </a:cubicBezTo>
                <a:cubicBezTo>
                  <a:pt x="4294131" y="6120073"/>
                  <a:pt x="4289178" y="6126883"/>
                  <a:pt x="4289107" y="6133313"/>
                </a:cubicBezTo>
                <a:lnTo>
                  <a:pt x="4289107" y="6133314"/>
                </a:lnTo>
                <a:lnTo>
                  <a:pt x="4292807" y="6143189"/>
                </a:lnTo>
                <a:lnTo>
                  <a:pt x="4304703" y="6155599"/>
                </a:lnTo>
                <a:lnTo>
                  <a:pt x="4304706" y="6155602"/>
                </a:lnTo>
                <a:cubicBezTo>
                  <a:pt x="4326994" y="6175797"/>
                  <a:pt x="4338614" y="6200944"/>
                  <a:pt x="4343376" y="6228756"/>
                </a:cubicBezTo>
                <a:lnTo>
                  <a:pt x="4360713" y="6361539"/>
                </a:lnTo>
                <a:lnTo>
                  <a:pt x="4360713" y="6361538"/>
                </a:lnTo>
                <a:cubicBezTo>
                  <a:pt x="4357093" y="6317150"/>
                  <a:pt x="4350808" y="6272763"/>
                  <a:pt x="4343376" y="6228755"/>
                </a:cubicBezTo>
                <a:cubicBezTo>
                  <a:pt x="4338614" y="6200943"/>
                  <a:pt x="4326994" y="6175796"/>
                  <a:pt x="4304706" y="6155601"/>
                </a:cubicBezTo>
                <a:lnTo>
                  <a:pt x="4304703" y="6155599"/>
                </a:lnTo>
                <a:lnTo>
                  <a:pt x="4289107" y="6133314"/>
                </a:lnTo>
                <a:lnTo>
                  <a:pt x="4302799" y="6108738"/>
                </a:lnTo>
                <a:cubicBezTo>
                  <a:pt x="4322994" y="6082258"/>
                  <a:pt x="4341662" y="6054825"/>
                  <a:pt x="4358999" y="6026440"/>
                </a:cubicBezTo>
                <a:cubicBezTo>
                  <a:pt x="4364524" y="6017485"/>
                  <a:pt x="4364334" y="6004531"/>
                  <a:pt x="4365475" y="5993291"/>
                </a:cubicBezTo>
                <a:lnTo>
                  <a:pt x="4365476" y="5993289"/>
                </a:lnTo>
                <a:lnTo>
                  <a:pt x="4368929" y="5964476"/>
                </a:lnTo>
                <a:lnTo>
                  <a:pt x="4369096" y="5935949"/>
                </a:lnTo>
                <a:lnTo>
                  <a:pt x="4369096" y="5935948"/>
                </a:lnTo>
                <a:lnTo>
                  <a:pt x="4369094" y="5935945"/>
                </a:lnTo>
                <a:lnTo>
                  <a:pt x="4362214" y="5909350"/>
                </a:lnTo>
                <a:lnTo>
                  <a:pt x="4351191" y="5883755"/>
                </a:lnTo>
                <a:lnTo>
                  <a:pt x="4351189" y="5883750"/>
                </a:lnTo>
                <a:cubicBezTo>
                  <a:pt x="4329280" y="5837456"/>
                  <a:pt x="4302037" y="5794973"/>
                  <a:pt x="4262794" y="5760872"/>
                </a:cubicBezTo>
                <a:cubicBezTo>
                  <a:pt x="4257650" y="5756492"/>
                  <a:pt x="4255744" y="5747727"/>
                  <a:pt x="4254029" y="5740487"/>
                </a:cubicBezTo>
                <a:cubicBezTo>
                  <a:pt x="4251171" y="5728677"/>
                  <a:pt x="4248505" y="5716484"/>
                  <a:pt x="4248123" y="5704482"/>
                </a:cubicBezTo>
                <a:cubicBezTo>
                  <a:pt x="4246219" y="5646188"/>
                  <a:pt x="4219548" y="5600466"/>
                  <a:pt x="4176875" y="5562745"/>
                </a:cubicBezTo>
                <a:lnTo>
                  <a:pt x="4167302" y="5547577"/>
                </a:lnTo>
                <a:lnTo>
                  <a:pt x="4177447" y="5531693"/>
                </a:lnTo>
                <a:lnTo>
                  <a:pt x="4177448" y="5531691"/>
                </a:lnTo>
                <a:lnTo>
                  <a:pt x="4185847" y="5520421"/>
                </a:lnTo>
                <a:lnTo>
                  <a:pt x="4188067" y="5507667"/>
                </a:lnTo>
                <a:lnTo>
                  <a:pt x="4188067" y="5507666"/>
                </a:lnTo>
                <a:cubicBezTo>
                  <a:pt x="4188020" y="5498831"/>
                  <a:pt x="4185448" y="5489496"/>
                  <a:pt x="4183543" y="5480636"/>
                </a:cubicBezTo>
                <a:cubicBezTo>
                  <a:pt x="4179733" y="5462350"/>
                  <a:pt x="4175731" y="5443869"/>
                  <a:pt x="4171921" y="5425581"/>
                </a:cubicBezTo>
                <a:cubicBezTo>
                  <a:pt x="4169255" y="5412056"/>
                  <a:pt x="4166969" y="5398720"/>
                  <a:pt x="4163730" y="5385383"/>
                </a:cubicBezTo>
                <a:lnTo>
                  <a:pt x="4158854" y="5355013"/>
                </a:lnTo>
                <a:lnTo>
                  <a:pt x="4162774" y="5321350"/>
                </a:lnTo>
                <a:lnTo>
                  <a:pt x="4187733" y="5272796"/>
                </a:lnTo>
                <a:lnTo>
                  <a:pt x="4200644" y="5248928"/>
                </a:lnTo>
                <a:lnTo>
                  <a:pt x="4211191" y="5229432"/>
                </a:lnTo>
                <a:lnTo>
                  <a:pt x="4211356" y="5179067"/>
                </a:lnTo>
                <a:lnTo>
                  <a:pt x="4211356" y="5179066"/>
                </a:lnTo>
                <a:cubicBezTo>
                  <a:pt x="4210880" y="5176875"/>
                  <a:pt x="4209690" y="5174399"/>
                  <a:pt x="4208809" y="5172089"/>
                </a:cubicBezTo>
                <a:lnTo>
                  <a:pt x="4208118" y="5166113"/>
                </a:lnTo>
                <a:lnTo>
                  <a:pt x="4214833" y="5133224"/>
                </a:lnTo>
                <a:lnTo>
                  <a:pt x="4214833" y="5133223"/>
                </a:lnTo>
                <a:lnTo>
                  <a:pt x="4214832" y="5133219"/>
                </a:lnTo>
                <a:lnTo>
                  <a:pt x="4207690" y="5102460"/>
                </a:lnTo>
                <a:lnTo>
                  <a:pt x="4201805" y="5087442"/>
                </a:lnTo>
                <a:lnTo>
                  <a:pt x="4201799" y="5087422"/>
                </a:lnTo>
                <a:cubicBezTo>
                  <a:pt x="4195713" y="5072410"/>
                  <a:pt x="4189614" y="5057380"/>
                  <a:pt x="4188685" y="5041520"/>
                </a:cubicBezTo>
                <a:cubicBezTo>
                  <a:pt x="4187543" y="5022851"/>
                  <a:pt x="4173445" y="5003800"/>
                  <a:pt x="4162206" y="4987036"/>
                </a:cubicBezTo>
                <a:lnTo>
                  <a:pt x="4144924" y="4957453"/>
                </a:lnTo>
                <a:lnTo>
                  <a:pt x="4137372" y="4933804"/>
                </a:lnTo>
                <a:lnTo>
                  <a:pt x="4138774" y="4912168"/>
                </a:lnTo>
                <a:cubicBezTo>
                  <a:pt x="4140536" y="4904357"/>
                  <a:pt x="4141048" y="4896713"/>
                  <a:pt x="4140479" y="4889275"/>
                </a:cubicBezTo>
                <a:lnTo>
                  <a:pt x="4140479" y="4889274"/>
                </a:lnTo>
                <a:lnTo>
                  <a:pt x="4135701" y="4867613"/>
                </a:lnTo>
                <a:lnTo>
                  <a:pt x="4132950" y="4863342"/>
                </a:lnTo>
                <a:lnTo>
                  <a:pt x="4131200" y="4857316"/>
                </a:lnTo>
                <a:cubicBezTo>
                  <a:pt x="4126057" y="4847213"/>
                  <a:pt x="4119056" y="4837702"/>
                  <a:pt x="4110769" y="4828915"/>
                </a:cubicBezTo>
                <a:lnTo>
                  <a:pt x="4095933" y="4800482"/>
                </a:lnTo>
                <a:lnTo>
                  <a:pt x="4097242" y="4767764"/>
                </a:lnTo>
                <a:cubicBezTo>
                  <a:pt x="4103148" y="4738235"/>
                  <a:pt x="4103530" y="4707564"/>
                  <a:pt x="4107149" y="4677655"/>
                </a:cubicBezTo>
                <a:cubicBezTo>
                  <a:pt x="4107911" y="4671176"/>
                  <a:pt x="4110579" y="4662986"/>
                  <a:pt x="4115151" y="4659174"/>
                </a:cubicBezTo>
                <a:cubicBezTo>
                  <a:pt x="4171921" y="4612500"/>
                  <a:pt x="4172493" y="4546776"/>
                  <a:pt x="4175161" y="4482004"/>
                </a:cubicBezTo>
                <a:cubicBezTo>
                  <a:pt x="4176875" y="4442761"/>
                  <a:pt x="4176875" y="4403325"/>
                  <a:pt x="4175923" y="4363890"/>
                </a:cubicBezTo>
                <a:lnTo>
                  <a:pt x="4175923" y="4363889"/>
                </a:lnTo>
                <a:cubicBezTo>
                  <a:pt x="4175731" y="4350553"/>
                  <a:pt x="4172683" y="4336456"/>
                  <a:pt x="4166969" y="4324644"/>
                </a:cubicBezTo>
                <a:cubicBezTo>
                  <a:pt x="4154966" y="4300069"/>
                  <a:pt x="4139346" y="4277400"/>
                  <a:pt x="4127153" y="4253013"/>
                </a:cubicBezTo>
                <a:close/>
                <a:moveTo>
                  <a:pt x="4190328" y="2836171"/>
                </a:moveTo>
                <a:lnTo>
                  <a:pt x="4181637" y="2848792"/>
                </a:lnTo>
                <a:cubicBezTo>
                  <a:pt x="4176637" y="2865009"/>
                  <a:pt x="4170779" y="2881306"/>
                  <a:pt x="4166033" y="2897784"/>
                </a:cubicBezTo>
                <a:lnTo>
                  <a:pt x="4165004" y="2903549"/>
                </a:lnTo>
                <a:lnTo>
                  <a:pt x="4161730" y="2914327"/>
                </a:lnTo>
                <a:lnTo>
                  <a:pt x="4157099" y="2947858"/>
                </a:lnTo>
                <a:lnTo>
                  <a:pt x="4157098" y="2947861"/>
                </a:lnTo>
                <a:lnTo>
                  <a:pt x="4157098" y="2947862"/>
                </a:lnTo>
                <a:cubicBezTo>
                  <a:pt x="4156729" y="2959156"/>
                  <a:pt x="4157729" y="2970575"/>
                  <a:pt x="4160682" y="2982148"/>
                </a:cubicBezTo>
                <a:lnTo>
                  <a:pt x="4172375" y="3077401"/>
                </a:lnTo>
                <a:lnTo>
                  <a:pt x="4159920" y="3172653"/>
                </a:lnTo>
                <a:cubicBezTo>
                  <a:pt x="4134011" y="3276479"/>
                  <a:pt x="4106579" y="3380304"/>
                  <a:pt x="4112293" y="3489466"/>
                </a:cubicBezTo>
                <a:cubicBezTo>
                  <a:pt x="4113245" y="3507562"/>
                  <a:pt x="4101624" y="3529089"/>
                  <a:pt x="4090194" y="3544712"/>
                </a:cubicBezTo>
                <a:cubicBezTo>
                  <a:pt x="4079336" y="3559667"/>
                  <a:pt x="4073477" y="3566811"/>
                  <a:pt x="4072572" y="3574407"/>
                </a:cubicBezTo>
                <a:lnTo>
                  <a:pt x="4072572" y="3574408"/>
                </a:lnTo>
                <a:cubicBezTo>
                  <a:pt x="4071667" y="3582004"/>
                  <a:pt x="4075716" y="3590053"/>
                  <a:pt x="4084670" y="3606817"/>
                </a:cubicBezTo>
                <a:cubicBezTo>
                  <a:pt x="4089052" y="3614819"/>
                  <a:pt x="4091718" y="3624725"/>
                  <a:pt x="4098196" y="3630632"/>
                </a:cubicBezTo>
                <a:lnTo>
                  <a:pt x="4115925" y="3654415"/>
                </a:lnTo>
                <a:lnTo>
                  <a:pt x="4118836" y="3665923"/>
                </a:lnTo>
                <a:lnTo>
                  <a:pt x="4122437" y="3680163"/>
                </a:lnTo>
                <a:lnTo>
                  <a:pt x="4118389" y="3734836"/>
                </a:lnTo>
                <a:lnTo>
                  <a:pt x="4118389" y="3734837"/>
                </a:lnTo>
                <a:cubicBezTo>
                  <a:pt x="4117437" y="3741315"/>
                  <a:pt x="4116103" y="3749125"/>
                  <a:pt x="4118771" y="3754652"/>
                </a:cubicBezTo>
                <a:lnTo>
                  <a:pt x="4125128" y="3789775"/>
                </a:lnTo>
                <a:lnTo>
                  <a:pt x="4110197" y="3822471"/>
                </a:lnTo>
                <a:cubicBezTo>
                  <a:pt x="4103149" y="3831901"/>
                  <a:pt x="4097529" y="3842045"/>
                  <a:pt x="4095862" y="3852618"/>
                </a:cubicBezTo>
                <a:lnTo>
                  <a:pt x="4095862" y="3852619"/>
                </a:lnTo>
                <a:lnTo>
                  <a:pt x="4096642" y="3868763"/>
                </a:lnTo>
                <a:lnTo>
                  <a:pt x="4105245" y="3885336"/>
                </a:lnTo>
                <a:lnTo>
                  <a:pt x="4105245" y="3885338"/>
                </a:lnTo>
                <a:cubicBezTo>
                  <a:pt x="4114961" y="3897721"/>
                  <a:pt x="4122367" y="3910318"/>
                  <a:pt x="4127626" y="3923124"/>
                </a:cubicBezTo>
                <a:lnTo>
                  <a:pt x="4137130" y="3962159"/>
                </a:lnTo>
                <a:lnTo>
                  <a:pt x="4121438" y="4043837"/>
                </a:lnTo>
                <a:lnTo>
                  <a:pt x="4121437" y="4043838"/>
                </a:lnTo>
                <a:cubicBezTo>
                  <a:pt x="4112674" y="4063841"/>
                  <a:pt x="4107292" y="4083701"/>
                  <a:pt x="4106316" y="4103824"/>
                </a:cubicBezTo>
                <a:lnTo>
                  <a:pt x="4106316" y="4103825"/>
                </a:lnTo>
                <a:lnTo>
                  <a:pt x="4108283" y="4134255"/>
                </a:lnTo>
                <a:lnTo>
                  <a:pt x="4117627" y="4165381"/>
                </a:lnTo>
                <a:lnTo>
                  <a:pt x="4117627" y="4165383"/>
                </a:lnTo>
                <a:lnTo>
                  <a:pt x="4121532" y="4192387"/>
                </a:lnTo>
                <a:lnTo>
                  <a:pt x="4121532" y="4192386"/>
                </a:lnTo>
                <a:cubicBezTo>
                  <a:pt x="4121628" y="4182766"/>
                  <a:pt x="4121056" y="4173479"/>
                  <a:pt x="4117627" y="4165382"/>
                </a:cubicBezTo>
                <a:lnTo>
                  <a:pt x="4117627" y="4165381"/>
                </a:lnTo>
                <a:lnTo>
                  <a:pt x="4106316" y="4103825"/>
                </a:lnTo>
                <a:lnTo>
                  <a:pt x="4121437" y="4043839"/>
                </a:lnTo>
                <a:lnTo>
                  <a:pt x="4121438" y="4043837"/>
                </a:lnTo>
                <a:lnTo>
                  <a:pt x="4134740" y="4002409"/>
                </a:lnTo>
                <a:lnTo>
                  <a:pt x="4137130" y="3962159"/>
                </a:lnTo>
                <a:lnTo>
                  <a:pt x="4137130" y="3962158"/>
                </a:lnTo>
                <a:cubicBezTo>
                  <a:pt x="4134868" y="3935726"/>
                  <a:pt x="4124677" y="3910103"/>
                  <a:pt x="4105245" y="3885337"/>
                </a:cubicBezTo>
                <a:lnTo>
                  <a:pt x="4105245" y="3885336"/>
                </a:lnTo>
                <a:lnTo>
                  <a:pt x="4095862" y="3852619"/>
                </a:lnTo>
                <a:lnTo>
                  <a:pt x="4110197" y="3822472"/>
                </a:lnTo>
                <a:cubicBezTo>
                  <a:pt x="4118389" y="3811613"/>
                  <a:pt x="4123533" y="3800896"/>
                  <a:pt x="4125128" y="3789776"/>
                </a:cubicBezTo>
                <a:lnTo>
                  <a:pt x="4125128" y="3789775"/>
                </a:lnTo>
                <a:cubicBezTo>
                  <a:pt x="4126724" y="3778654"/>
                  <a:pt x="4124771" y="3767129"/>
                  <a:pt x="4118771" y="3754651"/>
                </a:cubicBezTo>
                <a:lnTo>
                  <a:pt x="4118389" y="3734837"/>
                </a:lnTo>
                <a:lnTo>
                  <a:pt x="4122437" y="3680163"/>
                </a:lnTo>
                <a:lnTo>
                  <a:pt x="4122437" y="3680162"/>
                </a:lnTo>
                <a:lnTo>
                  <a:pt x="4118836" y="3665923"/>
                </a:lnTo>
                <a:lnTo>
                  <a:pt x="4115925" y="3654415"/>
                </a:lnTo>
                <a:lnTo>
                  <a:pt x="4115925" y="3654415"/>
                </a:lnTo>
                <a:lnTo>
                  <a:pt x="4115925" y="3654415"/>
                </a:lnTo>
                <a:cubicBezTo>
                  <a:pt x="4112115" y="3646122"/>
                  <a:pt x="4106436" y="3638156"/>
                  <a:pt x="4098196" y="3630631"/>
                </a:cubicBezTo>
                <a:cubicBezTo>
                  <a:pt x="4091718" y="3624724"/>
                  <a:pt x="4089052" y="3614818"/>
                  <a:pt x="4084670" y="3606816"/>
                </a:cubicBezTo>
                <a:cubicBezTo>
                  <a:pt x="4080193" y="3598434"/>
                  <a:pt x="4076942" y="3592231"/>
                  <a:pt x="4074924" y="3587173"/>
                </a:cubicBezTo>
                <a:lnTo>
                  <a:pt x="4072572" y="3574407"/>
                </a:lnTo>
                <a:lnTo>
                  <a:pt x="4077651" y="3562320"/>
                </a:lnTo>
                <a:cubicBezTo>
                  <a:pt x="4080586" y="3557715"/>
                  <a:pt x="4084765" y="3552190"/>
                  <a:pt x="4090194" y="3544713"/>
                </a:cubicBezTo>
                <a:cubicBezTo>
                  <a:pt x="4101624" y="3529090"/>
                  <a:pt x="4113245" y="3507563"/>
                  <a:pt x="4112293" y="3489467"/>
                </a:cubicBezTo>
                <a:cubicBezTo>
                  <a:pt x="4106579" y="3380305"/>
                  <a:pt x="4134011" y="3276480"/>
                  <a:pt x="4159920" y="3172654"/>
                </a:cubicBezTo>
                <a:cubicBezTo>
                  <a:pt x="4167922" y="3140649"/>
                  <a:pt x="4172160" y="3109025"/>
                  <a:pt x="4172375" y="3077401"/>
                </a:cubicBezTo>
                <a:lnTo>
                  <a:pt x="4172375" y="3077400"/>
                </a:lnTo>
                <a:cubicBezTo>
                  <a:pt x="4172589" y="3045776"/>
                  <a:pt x="4168779" y="3014152"/>
                  <a:pt x="4160682" y="2982147"/>
                </a:cubicBezTo>
                <a:lnTo>
                  <a:pt x="4157098" y="2947862"/>
                </a:lnTo>
                <a:lnTo>
                  <a:pt x="4157099" y="2947858"/>
                </a:lnTo>
                <a:lnTo>
                  <a:pt x="4165004" y="2903549"/>
                </a:lnTo>
                <a:lnTo>
                  <a:pt x="4181637" y="2848793"/>
                </a:lnTo>
                <a:cubicBezTo>
                  <a:pt x="4182970" y="2844316"/>
                  <a:pt x="4186256" y="2839982"/>
                  <a:pt x="4190328" y="2836172"/>
                </a:cubicBezTo>
                <a:close/>
                <a:moveTo>
                  <a:pt x="3705842" y="1508457"/>
                </a:moveTo>
                <a:lnTo>
                  <a:pt x="3677748" y="1596213"/>
                </a:lnTo>
                <a:cubicBezTo>
                  <a:pt x="3675271" y="1604978"/>
                  <a:pt x="3676796" y="1615836"/>
                  <a:pt x="3679653" y="1624980"/>
                </a:cubicBezTo>
                <a:cubicBezTo>
                  <a:pt x="3689369" y="1656223"/>
                  <a:pt x="3713754" y="1676036"/>
                  <a:pt x="3736234" y="1697753"/>
                </a:cubicBezTo>
                <a:cubicBezTo>
                  <a:pt x="3746141" y="1707279"/>
                  <a:pt x="3753189" y="1720423"/>
                  <a:pt x="3758903" y="1733188"/>
                </a:cubicBezTo>
                <a:cubicBezTo>
                  <a:pt x="3773574" y="1766335"/>
                  <a:pt x="3786718" y="1800246"/>
                  <a:pt x="3800624" y="1833775"/>
                </a:cubicBezTo>
                <a:cubicBezTo>
                  <a:pt x="3801958" y="1837013"/>
                  <a:pt x="3805387" y="1839679"/>
                  <a:pt x="3808245" y="1842158"/>
                </a:cubicBezTo>
                <a:cubicBezTo>
                  <a:pt x="3838346" y="1866922"/>
                  <a:pt x="3868635" y="1891497"/>
                  <a:pt x="3898736" y="1916454"/>
                </a:cubicBezTo>
                <a:cubicBezTo>
                  <a:pt x="3904450" y="1921216"/>
                  <a:pt x="3908642" y="1928076"/>
                  <a:pt x="3914166" y="1933219"/>
                </a:cubicBezTo>
                <a:cubicBezTo>
                  <a:pt x="3921786" y="1940459"/>
                  <a:pt x="3929027" y="1949603"/>
                  <a:pt x="3938171" y="1953413"/>
                </a:cubicBezTo>
                <a:cubicBezTo>
                  <a:pt x="3966936" y="1965224"/>
                  <a:pt x="3979320" y="1987894"/>
                  <a:pt x="3984654" y="2016469"/>
                </a:cubicBezTo>
                <a:cubicBezTo>
                  <a:pt x="3989607" y="2042570"/>
                  <a:pt x="3993799" y="2068669"/>
                  <a:pt x="3999513" y="2094578"/>
                </a:cubicBezTo>
                <a:cubicBezTo>
                  <a:pt x="4006371" y="2126201"/>
                  <a:pt x="4013801" y="2157636"/>
                  <a:pt x="4022184" y="2188879"/>
                </a:cubicBezTo>
                <a:cubicBezTo>
                  <a:pt x="4025804" y="2202404"/>
                  <a:pt x="4029994" y="2216692"/>
                  <a:pt x="4037424" y="2228314"/>
                </a:cubicBezTo>
                <a:cubicBezTo>
                  <a:pt x="4057999" y="2260890"/>
                  <a:pt x="4071905" y="2295753"/>
                  <a:pt x="4066381" y="2334044"/>
                </a:cubicBezTo>
                <a:cubicBezTo>
                  <a:pt x="4061999" y="2364715"/>
                  <a:pt x="4073239" y="2390434"/>
                  <a:pt x="4090766" y="2409485"/>
                </a:cubicBezTo>
                <a:cubicBezTo>
                  <a:pt x="4098720" y="2418154"/>
                  <a:pt x="4104233" y="2426976"/>
                  <a:pt x="4107867" y="2435912"/>
                </a:cubicBezTo>
                <a:lnTo>
                  <a:pt x="4113698" y="2463017"/>
                </a:lnTo>
                <a:lnTo>
                  <a:pt x="4105056" y="2518262"/>
                </a:lnTo>
                <a:lnTo>
                  <a:pt x="4105055" y="2518263"/>
                </a:lnTo>
                <a:cubicBezTo>
                  <a:pt x="4102388" y="2527789"/>
                  <a:pt x="4101244" y="2536456"/>
                  <a:pt x="4101411" y="2545005"/>
                </a:cubicBezTo>
                <a:lnTo>
                  <a:pt x="4101411" y="2545006"/>
                </a:lnTo>
                <a:cubicBezTo>
                  <a:pt x="4101577" y="2553555"/>
                  <a:pt x="4103054" y="2561985"/>
                  <a:pt x="4105625" y="2571034"/>
                </a:cubicBezTo>
                <a:cubicBezTo>
                  <a:pt x="4117627" y="2612945"/>
                  <a:pt x="4150204" y="2640950"/>
                  <a:pt x="4178779" y="2668001"/>
                </a:cubicBezTo>
                <a:cubicBezTo>
                  <a:pt x="4203164" y="2691054"/>
                  <a:pt x="4216880" y="2716963"/>
                  <a:pt x="4227170" y="2745348"/>
                </a:cubicBezTo>
                <a:lnTo>
                  <a:pt x="4227170" y="2745351"/>
                </a:lnTo>
                <a:lnTo>
                  <a:pt x="4233090" y="2778005"/>
                </a:lnTo>
                <a:lnTo>
                  <a:pt x="4232670" y="2785439"/>
                </a:lnTo>
                <a:lnTo>
                  <a:pt x="4222591" y="2811779"/>
                </a:lnTo>
                <a:lnTo>
                  <a:pt x="4222587" y="2811786"/>
                </a:lnTo>
                <a:lnTo>
                  <a:pt x="4222588" y="2811786"/>
                </a:lnTo>
                <a:lnTo>
                  <a:pt x="4222591" y="2811779"/>
                </a:lnTo>
                <a:lnTo>
                  <a:pt x="4232241" y="2793022"/>
                </a:lnTo>
                <a:lnTo>
                  <a:pt x="4232670" y="2785439"/>
                </a:lnTo>
                <a:lnTo>
                  <a:pt x="4233870" y="2782304"/>
                </a:lnTo>
                <a:lnTo>
                  <a:pt x="4233090" y="2778005"/>
                </a:lnTo>
                <a:lnTo>
                  <a:pt x="4233500" y="2770757"/>
                </a:lnTo>
                <a:lnTo>
                  <a:pt x="4227170" y="2745351"/>
                </a:lnTo>
                <a:lnTo>
                  <a:pt x="4227170" y="2745347"/>
                </a:lnTo>
                <a:cubicBezTo>
                  <a:pt x="4216880" y="2716962"/>
                  <a:pt x="4203164" y="2691053"/>
                  <a:pt x="4178779" y="2668000"/>
                </a:cubicBezTo>
                <a:cubicBezTo>
                  <a:pt x="4150204" y="2640949"/>
                  <a:pt x="4117627" y="2612944"/>
                  <a:pt x="4105625" y="2571033"/>
                </a:cubicBezTo>
                <a:lnTo>
                  <a:pt x="4101411" y="2545006"/>
                </a:lnTo>
                <a:lnTo>
                  <a:pt x="4105055" y="2518264"/>
                </a:lnTo>
                <a:lnTo>
                  <a:pt x="4105056" y="2518262"/>
                </a:lnTo>
                <a:lnTo>
                  <a:pt x="4111636" y="2490550"/>
                </a:lnTo>
                <a:lnTo>
                  <a:pt x="4113698" y="2463017"/>
                </a:lnTo>
                <a:lnTo>
                  <a:pt x="4113698" y="2463016"/>
                </a:lnTo>
                <a:cubicBezTo>
                  <a:pt x="4112817" y="2444776"/>
                  <a:pt x="4106674" y="2426821"/>
                  <a:pt x="4090766" y="2409484"/>
                </a:cubicBezTo>
                <a:cubicBezTo>
                  <a:pt x="4073239" y="2390433"/>
                  <a:pt x="4061999" y="2364714"/>
                  <a:pt x="4066381" y="2334043"/>
                </a:cubicBezTo>
                <a:cubicBezTo>
                  <a:pt x="4071905" y="2295752"/>
                  <a:pt x="4057999" y="2260889"/>
                  <a:pt x="4037424" y="2228313"/>
                </a:cubicBezTo>
                <a:cubicBezTo>
                  <a:pt x="4029994" y="2216691"/>
                  <a:pt x="4025804" y="2202403"/>
                  <a:pt x="4022184" y="2188878"/>
                </a:cubicBezTo>
                <a:cubicBezTo>
                  <a:pt x="4013801" y="2157635"/>
                  <a:pt x="4006371" y="2126200"/>
                  <a:pt x="3999513" y="2094577"/>
                </a:cubicBezTo>
                <a:cubicBezTo>
                  <a:pt x="3993799" y="2068668"/>
                  <a:pt x="3989607" y="2042569"/>
                  <a:pt x="3984654" y="2016468"/>
                </a:cubicBezTo>
                <a:cubicBezTo>
                  <a:pt x="3979320" y="1987893"/>
                  <a:pt x="3966936" y="1965223"/>
                  <a:pt x="3938171" y="1953412"/>
                </a:cubicBezTo>
                <a:cubicBezTo>
                  <a:pt x="3929027" y="1949602"/>
                  <a:pt x="3921786" y="1940458"/>
                  <a:pt x="3914166" y="1933218"/>
                </a:cubicBezTo>
                <a:cubicBezTo>
                  <a:pt x="3908642" y="1928075"/>
                  <a:pt x="3904450" y="1921215"/>
                  <a:pt x="3898736" y="1916453"/>
                </a:cubicBezTo>
                <a:cubicBezTo>
                  <a:pt x="3868635" y="1891496"/>
                  <a:pt x="3838346" y="1866921"/>
                  <a:pt x="3808245" y="1842157"/>
                </a:cubicBezTo>
                <a:cubicBezTo>
                  <a:pt x="3805387" y="1839678"/>
                  <a:pt x="3801958" y="1837012"/>
                  <a:pt x="3800624" y="1833774"/>
                </a:cubicBezTo>
                <a:cubicBezTo>
                  <a:pt x="3786718" y="1800245"/>
                  <a:pt x="3773575" y="1766334"/>
                  <a:pt x="3758903" y="1733187"/>
                </a:cubicBezTo>
                <a:cubicBezTo>
                  <a:pt x="3753189" y="1720422"/>
                  <a:pt x="3746141" y="1707278"/>
                  <a:pt x="3736235" y="1697752"/>
                </a:cubicBezTo>
                <a:cubicBezTo>
                  <a:pt x="3713755" y="1676035"/>
                  <a:pt x="3689369" y="1656222"/>
                  <a:pt x="3679653" y="1624979"/>
                </a:cubicBezTo>
                <a:cubicBezTo>
                  <a:pt x="3676797" y="1615835"/>
                  <a:pt x="3675272" y="1604977"/>
                  <a:pt x="3677749" y="1596212"/>
                </a:cubicBezTo>
                <a:close/>
                <a:moveTo>
                  <a:pt x="3724447" y="1459072"/>
                </a:moveTo>
                <a:lnTo>
                  <a:pt x="3724446" y="1459073"/>
                </a:lnTo>
                <a:lnTo>
                  <a:pt x="3715229" y="1481571"/>
                </a:lnTo>
                <a:close/>
                <a:moveTo>
                  <a:pt x="3743640" y="1268757"/>
                </a:moveTo>
                <a:cubicBezTo>
                  <a:pt x="3744092" y="1275401"/>
                  <a:pt x="3745664" y="1281688"/>
                  <a:pt x="3748807" y="1286069"/>
                </a:cubicBezTo>
                <a:cubicBezTo>
                  <a:pt x="3763380" y="1306929"/>
                  <a:pt x="3769620" y="1328552"/>
                  <a:pt x="3771144" y="1350627"/>
                </a:cubicBezTo>
                <a:lnTo>
                  <a:pt x="3765550" y="1413839"/>
                </a:lnTo>
                <a:lnTo>
                  <a:pt x="3771145" y="1350626"/>
                </a:lnTo>
                <a:cubicBezTo>
                  <a:pt x="3769620" y="1328551"/>
                  <a:pt x="3763381" y="1306929"/>
                  <a:pt x="3748807" y="1286068"/>
                </a:cubicBezTo>
                <a:close/>
                <a:moveTo>
                  <a:pt x="3685369" y="773034"/>
                </a:moveTo>
                <a:lnTo>
                  <a:pt x="3685369" y="773035"/>
                </a:lnTo>
                <a:cubicBezTo>
                  <a:pt x="3687655" y="800276"/>
                  <a:pt x="3690893" y="827329"/>
                  <a:pt x="3693369" y="854379"/>
                </a:cubicBezTo>
                <a:cubicBezTo>
                  <a:pt x="3695655" y="878956"/>
                  <a:pt x="3696417" y="903722"/>
                  <a:pt x="3724422" y="915343"/>
                </a:cubicBezTo>
                <a:cubicBezTo>
                  <a:pt x="3728804" y="917059"/>
                  <a:pt x="3732042" y="922773"/>
                  <a:pt x="3734900" y="927155"/>
                </a:cubicBezTo>
                <a:cubicBezTo>
                  <a:pt x="3778908" y="994785"/>
                  <a:pt x="3777764" y="1030980"/>
                  <a:pt x="3731280" y="1097087"/>
                </a:cubicBezTo>
                <a:cubicBezTo>
                  <a:pt x="3726518" y="1103945"/>
                  <a:pt x="3723088" y="1118613"/>
                  <a:pt x="3726898" y="1123185"/>
                </a:cubicBezTo>
                <a:cubicBezTo>
                  <a:pt x="3742710" y="1142617"/>
                  <a:pt x="3749759" y="1162953"/>
                  <a:pt x="3751617" y="1184028"/>
                </a:cubicBezTo>
                <a:cubicBezTo>
                  <a:pt x="3749759" y="1162953"/>
                  <a:pt x="3742711" y="1142616"/>
                  <a:pt x="3726899" y="1123184"/>
                </a:cubicBezTo>
                <a:cubicBezTo>
                  <a:pt x="3723089" y="1118612"/>
                  <a:pt x="3726519" y="1103944"/>
                  <a:pt x="3731281" y="1097086"/>
                </a:cubicBezTo>
                <a:cubicBezTo>
                  <a:pt x="3777765" y="1030979"/>
                  <a:pt x="3778909" y="994784"/>
                  <a:pt x="3734901" y="927154"/>
                </a:cubicBezTo>
                <a:cubicBezTo>
                  <a:pt x="3732043" y="922772"/>
                  <a:pt x="3728805" y="917058"/>
                  <a:pt x="3724423" y="915342"/>
                </a:cubicBezTo>
                <a:cubicBezTo>
                  <a:pt x="3696417" y="903721"/>
                  <a:pt x="3695655" y="878955"/>
                  <a:pt x="3693369" y="854378"/>
                </a:cubicBezTo>
                <a:close/>
                <a:moveTo>
                  <a:pt x="3740770" y="517850"/>
                </a:moveTo>
                <a:lnTo>
                  <a:pt x="3731852" y="556047"/>
                </a:lnTo>
                <a:cubicBezTo>
                  <a:pt x="3729756" y="564048"/>
                  <a:pt x="3724232" y="572622"/>
                  <a:pt x="3725374" y="580050"/>
                </a:cubicBezTo>
                <a:cubicBezTo>
                  <a:pt x="3728708" y="601578"/>
                  <a:pt x="3726279" y="622200"/>
                  <a:pt x="3721993" y="642537"/>
                </a:cubicBezTo>
                <a:lnTo>
                  <a:pt x="3709470" y="694927"/>
                </a:lnTo>
                <a:lnTo>
                  <a:pt x="3721994" y="642536"/>
                </a:lnTo>
                <a:cubicBezTo>
                  <a:pt x="3726280" y="622200"/>
                  <a:pt x="3728709" y="601577"/>
                  <a:pt x="3725375" y="580049"/>
                </a:cubicBezTo>
                <a:cubicBezTo>
                  <a:pt x="3724233" y="572621"/>
                  <a:pt x="3729757" y="564047"/>
                  <a:pt x="3731853" y="556046"/>
                </a:cubicBezTo>
                <a:close/>
                <a:moveTo>
                  <a:pt x="3754065" y="298168"/>
                </a:moveTo>
                <a:lnTo>
                  <a:pt x="3739283" y="313532"/>
                </a:lnTo>
                <a:lnTo>
                  <a:pt x="3739283" y="313532"/>
                </a:lnTo>
                <a:lnTo>
                  <a:pt x="3739282" y="313533"/>
                </a:lnTo>
                <a:cubicBezTo>
                  <a:pt x="3735090" y="316389"/>
                  <a:pt x="3737376" y="330298"/>
                  <a:pt x="3738710" y="338870"/>
                </a:cubicBezTo>
                <a:lnTo>
                  <a:pt x="3738716" y="338898"/>
                </a:lnTo>
                <a:lnTo>
                  <a:pt x="3748617" y="395639"/>
                </a:lnTo>
                <a:lnTo>
                  <a:pt x="3744807" y="367327"/>
                </a:lnTo>
                <a:lnTo>
                  <a:pt x="3738716" y="338898"/>
                </a:lnTo>
                <a:lnTo>
                  <a:pt x="3738711" y="338869"/>
                </a:lnTo>
                <a:cubicBezTo>
                  <a:pt x="3738044" y="334583"/>
                  <a:pt x="3737139" y="328963"/>
                  <a:pt x="3736925" y="324057"/>
                </a:cubicBezTo>
                <a:lnTo>
                  <a:pt x="3739283" y="313532"/>
                </a:lnTo>
                <a:close/>
                <a:moveTo>
                  <a:pt x="3761610" y="281567"/>
                </a:moveTo>
                <a:lnTo>
                  <a:pt x="3756715" y="295414"/>
                </a:lnTo>
                <a:lnTo>
                  <a:pt x="3756716" y="295414"/>
                </a:lnTo>
                <a:close/>
                <a:moveTo>
                  <a:pt x="3748290" y="24485"/>
                </a:moveTo>
                <a:lnTo>
                  <a:pt x="3746027" y="74128"/>
                </a:lnTo>
                <a:cubicBezTo>
                  <a:pt x="3746950" y="91491"/>
                  <a:pt x="3749260" y="108702"/>
                  <a:pt x="3751951" y="125860"/>
                </a:cubicBezTo>
                <a:lnTo>
                  <a:pt x="3756346" y="153386"/>
                </a:lnTo>
                <a:lnTo>
                  <a:pt x="3764619" y="228943"/>
                </a:lnTo>
                <a:lnTo>
                  <a:pt x="3760160" y="177270"/>
                </a:lnTo>
                <a:lnTo>
                  <a:pt x="3756346" y="153386"/>
                </a:lnTo>
                <a:lnTo>
                  <a:pt x="3756147" y="151568"/>
                </a:lnTo>
                <a:cubicBezTo>
                  <a:pt x="3751917" y="125875"/>
                  <a:pt x="3747412" y="100173"/>
                  <a:pt x="3746028" y="74128"/>
                </a:cubicBezTo>
                <a:close/>
                <a:moveTo>
                  <a:pt x="3745709" y="0"/>
                </a:moveTo>
                <a:lnTo>
                  <a:pt x="3748427" y="21485"/>
                </a:lnTo>
                <a:lnTo>
                  <a:pt x="3745709" y="0"/>
                </a:lnTo>
                <a:lnTo>
                  <a:pt x="4209817" y="0"/>
                </a:lnTo>
                <a:lnTo>
                  <a:pt x="4208690" y="2816"/>
                </a:lnTo>
                <a:cubicBezTo>
                  <a:pt x="4200308" y="21485"/>
                  <a:pt x="4197640" y="43011"/>
                  <a:pt x="4194592" y="63586"/>
                </a:cubicBezTo>
                <a:cubicBezTo>
                  <a:pt x="4189067" y="101307"/>
                  <a:pt x="4185637" y="139218"/>
                  <a:pt x="4180685" y="176938"/>
                </a:cubicBezTo>
                <a:cubicBezTo>
                  <a:pt x="4179541" y="184940"/>
                  <a:pt x="4177447" y="194084"/>
                  <a:pt x="4172683" y="200181"/>
                </a:cubicBezTo>
                <a:cubicBezTo>
                  <a:pt x="4140678" y="241900"/>
                  <a:pt x="4131725" y="292578"/>
                  <a:pt x="4134771" y="340773"/>
                </a:cubicBezTo>
                <a:cubicBezTo>
                  <a:pt x="4137060" y="378685"/>
                  <a:pt x="4138774" y="415834"/>
                  <a:pt x="4135536" y="453363"/>
                </a:cubicBezTo>
                <a:cubicBezTo>
                  <a:pt x="4135344" y="456221"/>
                  <a:pt x="4135726" y="460031"/>
                  <a:pt x="4137250" y="462125"/>
                </a:cubicBezTo>
                <a:cubicBezTo>
                  <a:pt x="4147346" y="475080"/>
                  <a:pt x="4148108" y="488606"/>
                  <a:pt x="4149822" y="505181"/>
                </a:cubicBezTo>
                <a:cubicBezTo>
                  <a:pt x="4152300" y="528614"/>
                  <a:pt x="4150584" y="550140"/>
                  <a:pt x="4146394" y="571859"/>
                </a:cubicBezTo>
                <a:cubicBezTo>
                  <a:pt x="4143346" y="587671"/>
                  <a:pt x="4137060" y="603672"/>
                  <a:pt x="4129057" y="617771"/>
                </a:cubicBezTo>
                <a:cubicBezTo>
                  <a:pt x="4117817" y="637391"/>
                  <a:pt x="4113437" y="656254"/>
                  <a:pt x="4128295" y="674922"/>
                </a:cubicBezTo>
                <a:cubicBezTo>
                  <a:pt x="4144108" y="695115"/>
                  <a:pt x="4138584" y="717976"/>
                  <a:pt x="4139154" y="740267"/>
                </a:cubicBezTo>
                <a:cubicBezTo>
                  <a:pt x="4139346" y="749981"/>
                  <a:pt x="4138964" y="760269"/>
                  <a:pt x="4141440" y="769604"/>
                </a:cubicBezTo>
                <a:cubicBezTo>
                  <a:pt x="4148490" y="796654"/>
                  <a:pt x="4159158" y="822755"/>
                  <a:pt x="4163920" y="850188"/>
                </a:cubicBezTo>
                <a:cubicBezTo>
                  <a:pt x="4166587" y="865429"/>
                  <a:pt x="4161824" y="882383"/>
                  <a:pt x="4158396" y="898197"/>
                </a:cubicBezTo>
                <a:cubicBezTo>
                  <a:pt x="4154776" y="914199"/>
                  <a:pt x="4149252" y="930010"/>
                  <a:pt x="4143536" y="945443"/>
                </a:cubicBezTo>
                <a:cubicBezTo>
                  <a:pt x="4139726" y="955919"/>
                  <a:pt x="4136106" y="967349"/>
                  <a:pt x="4129247" y="975732"/>
                </a:cubicBezTo>
                <a:cubicBezTo>
                  <a:pt x="4113627" y="994784"/>
                  <a:pt x="4110959" y="1014405"/>
                  <a:pt x="4119151" y="1036886"/>
                </a:cubicBezTo>
                <a:cubicBezTo>
                  <a:pt x="4120485" y="1040314"/>
                  <a:pt x="4120485" y="1044314"/>
                  <a:pt x="4120675" y="1048124"/>
                </a:cubicBezTo>
                <a:cubicBezTo>
                  <a:pt x="4124675" y="1109090"/>
                  <a:pt x="4127153" y="1170050"/>
                  <a:pt x="4133249" y="1230632"/>
                </a:cubicBezTo>
                <a:cubicBezTo>
                  <a:pt x="4135726" y="1255205"/>
                  <a:pt x="4146584" y="1278828"/>
                  <a:pt x="4153442" y="1303023"/>
                </a:cubicBezTo>
                <a:cubicBezTo>
                  <a:pt x="4154776" y="1307977"/>
                  <a:pt x="4156872" y="1313503"/>
                  <a:pt x="4155918" y="1318455"/>
                </a:cubicBezTo>
                <a:cubicBezTo>
                  <a:pt x="4146394" y="1372367"/>
                  <a:pt x="4160300" y="1422853"/>
                  <a:pt x="4178589" y="1472574"/>
                </a:cubicBezTo>
                <a:cubicBezTo>
                  <a:pt x="4180495" y="1477716"/>
                  <a:pt x="4179923" y="1484003"/>
                  <a:pt x="4179541" y="1489719"/>
                </a:cubicBezTo>
                <a:cubicBezTo>
                  <a:pt x="4178209" y="1505723"/>
                  <a:pt x="4171541" y="1523058"/>
                  <a:pt x="4175541" y="1537536"/>
                </a:cubicBezTo>
                <a:cubicBezTo>
                  <a:pt x="4186591" y="1576018"/>
                  <a:pt x="4199926" y="1614119"/>
                  <a:pt x="4216690" y="1650316"/>
                </a:cubicBezTo>
                <a:cubicBezTo>
                  <a:pt x="4233645" y="1687085"/>
                  <a:pt x="4247933" y="1721184"/>
                  <a:pt x="4230789" y="1763286"/>
                </a:cubicBezTo>
                <a:cubicBezTo>
                  <a:pt x="4223548" y="1781193"/>
                  <a:pt x="4228693" y="1804815"/>
                  <a:pt x="4230597" y="1825392"/>
                </a:cubicBezTo>
                <a:cubicBezTo>
                  <a:pt x="4232121" y="1840440"/>
                  <a:pt x="4240696" y="1854919"/>
                  <a:pt x="4240696" y="1869779"/>
                </a:cubicBezTo>
                <a:cubicBezTo>
                  <a:pt x="4240696" y="1909407"/>
                  <a:pt x="4250791" y="1944648"/>
                  <a:pt x="4271366" y="1978939"/>
                </a:cubicBezTo>
                <a:cubicBezTo>
                  <a:pt x="4279367" y="1992278"/>
                  <a:pt x="4274032" y="2013042"/>
                  <a:pt x="4276128" y="2030377"/>
                </a:cubicBezTo>
                <a:cubicBezTo>
                  <a:pt x="4278604" y="2048667"/>
                  <a:pt x="4280890" y="2067524"/>
                  <a:pt x="4286418" y="2085053"/>
                </a:cubicBezTo>
                <a:cubicBezTo>
                  <a:pt x="4300895" y="2130392"/>
                  <a:pt x="4317278" y="2175162"/>
                  <a:pt x="4332518" y="2220311"/>
                </a:cubicBezTo>
                <a:cubicBezTo>
                  <a:pt x="4345093" y="2257458"/>
                  <a:pt x="4335186" y="2294038"/>
                  <a:pt x="4329853" y="2330805"/>
                </a:cubicBezTo>
                <a:cubicBezTo>
                  <a:pt x="4326422" y="2353858"/>
                  <a:pt x="4318230" y="2375382"/>
                  <a:pt x="4330422" y="2401291"/>
                </a:cubicBezTo>
                <a:cubicBezTo>
                  <a:pt x="4342044" y="2426058"/>
                  <a:pt x="4339377" y="2457491"/>
                  <a:pt x="4345663" y="2485306"/>
                </a:cubicBezTo>
                <a:cubicBezTo>
                  <a:pt x="4350997" y="2508741"/>
                  <a:pt x="4359572" y="2531408"/>
                  <a:pt x="4367953" y="2554078"/>
                </a:cubicBezTo>
                <a:cubicBezTo>
                  <a:pt x="4379384" y="2584941"/>
                  <a:pt x="4391384" y="2615420"/>
                  <a:pt x="4385670" y="2649142"/>
                </a:cubicBezTo>
                <a:cubicBezTo>
                  <a:pt x="4379192" y="2687435"/>
                  <a:pt x="4403577" y="2713722"/>
                  <a:pt x="4419771" y="2743825"/>
                </a:cubicBezTo>
                <a:cubicBezTo>
                  <a:pt x="4430819" y="2764589"/>
                  <a:pt x="4439012" y="2787258"/>
                  <a:pt x="4445870" y="2809929"/>
                </a:cubicBezTo>
                <a:cubicBezTo>
                  <a:pt x="4454824" y="2840218"/>
                  <a:pt x="4460158" y="2871461"/>
                  <a:pt x="4468921" y="2901942"/>
                </a:cubicBezTo>
                <a:cubicBezTo>
                  <a:pt x="4482065" y="2948046"/>
                  <a:pt x="4492353" y="2994721"/>
                  <a:pt x="4485113" y="3042727"/>
                </a:cubicBezTo>
                <a:cubicBezTo>
                  <a:pt x="4481875" y="3064826"/>
                  <a:pt x="4482065" y="3085402"/>
                  <a:pt x="4486829" y="3107499"/>
                </a:cubicBezTo>
                <a:cubicBezTo>
                  <a:pt x="4494639" y="3143694"/>
                  <a:pt x="4495592" y="3180843"/>
                  <a:pt x="4524738" y="3209992"/>
                </a:cubicBezTo>
                <a:cubicBezTo>
                  <a:pt x="4535027" y="3220279"/>
                  <a:pt x="4537693" y="3238757"/>
                  <a:pt x="4543028" y="3253808"/>
                </a:cubicBezTo>
                <a:cubicBezTo>
                  <a:pt x="4549315" y="3271144"/>
                  <a:pt x="4546075" y="3283907"/>
                  <a:pt x="4527787" y="3293243"/>
                </a:cubicBezTo>
                <a:cubicBezTo>
                  <a:pt x="4519596" y="3297433"/>
                  <a:pt x="4511594" y="3309436"/>
                  <a:pt x="4510260" y="3318770"/>
                </a:cubicBezTo>
                <a:cubicBezTo>
                  <a:pt x="4506260" y="3346775"/>
                  <a:pt x="4512166" y="3372494"/>
                  <a:pt x="4525122" y="3399545"/>
                </a:cubicBezTo>
                <a:cubicBezTo>
                  <a:pt x="4537313" y="3424882"/>
                  <a:pt x="4535979" y="3456507"/>
                  <a:pt x="4540741" y="3485274"/>
                </a:cubicBezTo>
                <a:cubicBezTo>
                  <a:pt x="4544171" y="3505656"/>
                  <a:pt x="4551219" y="3526041"/>
                  <a:pt x="4551219" y="3546616"/>
                </a:cubicBezTo>
                <a:cubicBezTo>
                  <a:pt x="4551219" y="3572145"/>
                  <a:pt x="4545123" y="3597481"/>
                  <a:pt x="4542837" y="3623200"/>
                </a:cubicBezTo>
                <a:cubicBezTo>
                  <a:pt x="4540933" y="3643203"/>
                  <a:pt x="4541695" y="3663588"/>
                  <a:pt x="4539409" y="3683590"/>
                </a:cubicBezTo>
                <a:cubicBezTo>
                  <a:pt x="4537693" y="3699975"/>
                  <a:pt x="4533313" y="3716167"/>
                  <a:pt x="4529694" y="3732360"/>
                </a:cubicBezTo>
                <a:cubicBezTo>
                  <a:pt x="4528359" y="3738266"/>
                  <a:pt x="4523214" y="3744172"/>
                  <a:pt x="4523976" y="3749505"/>
                </a:cubicBezTo>
                <a:cubicBezTo>
                  <a:pt x="4532169" y="3802466"/>
                  <a:pt x="4495592" y="3840568"/>
                  <a:pt x="4479399" y="3885337"/>
                </a:cubicBezTo>
                <a:cubicBezTo>
                  <a:pt x="4462252" y="3932393"/>
                  <a:pt x="4435964" y="3977924"/>
                  <a:pt x="4443774" y="4030502"/>
                </a:cubicBezTo>
                <a:cubicBezTo>
                  <a:pt x="4448536" y="4062317"/>
                  <a:pt x="4459586" y="4092988"/>
                  <a:pt x="4466255" y="4124613"/>
                </a:cubicBezTo>
                <a:cubicBezTo>
                  <a:pt x="4468541" y="4135853"/>
                  <a:pt x="4468159" y="4148426"/>
                  <a:pt x="4465873" y="4159666"/>
                </a:cubicBezTo>
                <a:cubicBezTo>
                  <a:pt x="4455394" y="4213960"/>
                  <a:pt x="4453871" y="4267492"/>
                  <a:pt x="4471017" y="4320836"/>
                </a:cubicBezTo>
                <a:cubicBezTo>
                  <a:pt x="4473875" y="4329978"/>
                  <a:pt x="4476541" y="4339694"/>
                  <a:pt x="4476541" y="4349221"/>
                </a:cubicBezTo>
                <a:cubicBezTo>
                  <a:pt x="4476541" y="4401418"/>
                  <a:pt x="4472541" y="4452664"/>
                  <a:pt x="4453871" y="4502578"/>
                </a:cubicBezTo>
                <a:cubicBezTo>
                  <a:pt x="4447584" y="4519342"/>
                  <a:pt x="4451584" y="4539727"/>
                  <a:pt x="4450060" y="4558206"/>
                </a:cubicBezTo>
                <a:cubicBezTo>
                  <a:pt x="4448728" y="4575350"/>
                  <a:pt x="4448156" y="4592877"/>
                  <a:pt x="4443774" y="4609451"/>
                </a:cubicBezTo>
                <a:cubicBezTo>
                  <a:pt x="4437298" y="4633646"/>
                  <a:pt x="4436536" y="4656125"/>
                  <a:pt x="4442250" y="4681082"/>
                </a:cubicBezTo>
                <a:cubicBezTo>
                  <a:pt x="4447584" y="4704894"/>
                  <a:pt x="4444919" y="4730613"/>
                  <a:pt x="4445108" y="4755380"/>
                </a:cubicBezTo>
                <a:cubicBezTo>
                  <a:pt x="4445298" y="4783003"/>
                  <a:pt x="4445488" y="4810626"/>
                  <a:pt x="4444537" y="4838249"/>
                </a:cubicBezTo>
                <a:cubicBezTo>
                  <a:pt x="4444156" y="4849299"/>
                  <a:pt x="4436536" y="4861872"/>
                  <a:pt x="4439584" y="4871018"/>
                </a:cubicBezTo>
                <a:cubicBezTo>
                  <a:pt x="4449870" y="4900545"/>
                  <a:pt x="4437488" y="4930074"/>
                  <a:pt x="4443012" y="4959601"/>
                </a:cubicBezTo>
                <a:cubicBezTo>
                  <a:pt x="4445870" y="4974081"/>
                  <a:pt x="4438060" y="4990464"/>
                  <a:pt x="4437298" y="5006085"/>
                </a:cubicBezTo>
                <a:cubicBezTo>
                  <a:pt x="4435964" y="5031613"/>
                  <a:pt x="4436536" y="5057140"/>
                  <a:pt x="4436154" y="5082669"/>
                </a:cubicBezTo>
                <a:cubicBezTo>
                  <a:pt x="4435964" y="5091051"/>
                  <a:pt x="4435203" y="5099244"/>
                  <a:pt x="4434819" y="5107626"/>
                </a:cubicBezTo>
                <a:cubicBezTo>
                  <a:pt x="4434439" y="5115056"/>
                  <a:pt x="4432725" y="5122866"/>
                  <a:pt x="4434057" y="5129915"/>
                </a:cubicBezTo>
                <a:cubicBezTo>
                  <a:pt x="4438822" y="5155444"/>
                  <a:pt x="4446632" y="5180590"/>
                  <a:pt x="4449680" y="5206307"/>
                </a:cubicBezTo>
                <a:cubicBezTo>
                  <a:pt x="4452346" y="5228596"/>
                  <a:pt x="4448728" y="5251649"/>
                  <a:pt x="4450632" y="5274128"/>
                </a:cubicBezTo>
                <a:cubicBezTo>
                  <a:pt x="4453871" y="5313753"/>
                  <a:pt x="4459586" y="5353378"/>
                  <a:pt x="4463207" y="5393004"/>
                </a:cubicBezTo>
                <a:cubicBezTo>
                  <a:pt x="4463968" y="5401578"/>
                  <a:pt x="4459204" y="5410530"/>
                  <a:pt x="4458824" y="5419294"/>
                </a:cubicBezTo>
                <a:cubicBezTo>
                  <a:pt x="4457872" y="5446727"/>
                  <a:pt x="4457680" y="5474160"/>
                  <a:pt x="4457110" y="5501593"/>
                </a:cubicBezTo>
                <a:cubicBezTo>
                  <a:pt x="4456918" y="5517214"/>
                  <a:pt x="4457490" y="5533026"/>
                  <a:pt x="4455776" y="5548459"/>
                </a:cubicBezTo>
                <a:cubicBezTo>
                  <a:pt x="4453490" y="5568841"/>
                  <a:pt x="4450060" y="5587320"/>
                  <a:pt x="4464920" y="5606371"/>
                </a:cubicBezTo>
                <a:cubicBezTo>
                  <a:pt x="4487972" y="5635710"/>
                  <a:pt x="4479018" y="5673049"/>
                  <a:pt x="4484351" y="5706958"/>
                </a:cubicBezTo>
                <a:cubicBezTo>
                  <a:pt x="4485685" y="5715722"/>
                  <a:pt x="4485875" y="5724677"/>
                  <a:pt x="4487399" y="5733439"/>
                </a:cubicBezTo>
                <a:cubicBezTo>
                  <a:pt x="4490257" y="5749633"/>
                  <a:pt x="4493495" y="5765634"/>
                  <a:pt x="4496736" y="5781829"/>
                </a:cubicBezTo>
                <a:cubicBezTo>
                  <a:pt x="4497306" y="5784685"/>
                  <a:pt x="4497498" y="5787923"/>
                  <a:pt x="4498450" y="5790591"/>
                </a:cubicBezTo>
                <a:cubicBezTo>
                  <a:pt x="4506450" y="5815168"/>
                  <a:pt x="4515594" y="5839360"/>
                  <a:pt x="4522072" y="5864317"/>
                </a:cubicBezTo>
                <a:cubicBezTo>
                  <a:pt x="4525311" y="5876510"/>
                  <a:pt x="4525693" y="5890036"/>
                  <a:pt x="4523976" y="5902609"/>
                </a:cubicBezTo>
                <a:cubicBezTo>
                  <a:pt x="4519024" y="5939376"/>
                  <a:pt x="4516928" y="5975763"/>
                  <a:pt x="4524168" y="6012722"/>
                </a:cubicBezTo>
                <a:cubicBezTo>
                  <a:pt x="4527025" y="6027391"/>
                  <a:pt x="4522263" y="6043775"/>
                  <a:pt x="4520548" y="6059396"/>
                </a:cubicBezTo>
                <a:cubicBezTo>
                  <a:pt x="4515976" y="6096735"/>
                  <a:pt x="4511022" y="6134074"/>
                  <a:pt x="4506642" y="6171604"/>
                </a:cubicBezTo>
                <a:cubicBezTo>
                  <a:pt x="4503975" y="6195036"/>
                  <a:pt x="4502450" y="6218659"/>
                  <a:pt x="4499785" y="6242092"/>
                </a:cubicBezTo>
                <a:cubicBezTo>
                  <a:pt x="4496544" y="6269143"/>
                  <a:pt x="4491591" y="6296004"/>
                  <a:pt x="4488923" y="6323057"/>
                </a:cubicBezTo>
                <a:cubicBezTo>
                  <a:pt x="4485875" y="6353918"/>
                  <a:pt x="4485305" y="6384971"/>
                  <a:pt x="4482065" y="6415832"/>
                </a:cubicBezTo>
                <a:cubicBezTo>
                  <a:pt x="4475779" y="6472224"/>
                  <a:pt x="4468349" y="6528423"/>
                  <a:pt x="4461300" y="6584811"/>
                </a:cubicBezTo>
                <a:cubicBezTo>
                  <a:pt x="4454442" y="6639487"/>
                  <a:pt x="4448346" y="6694163"/>
                  <a:pt x="4439775" y="6748457"/>
                </a:cubicBezTo>
                <a:cubicBezTo>
                  <a:pt x="4436154" y="6771318"/>
                  <a:pt x="4426247" y="6793034"/>
                  <a:pt x="4420723" y="6815515"/>
                </a:cubicBezTo>
                <a:lnTo>
                  <a:pt x="4411023" y="6858000"/>
                </a:lnTo>
                <a:lnTo>
                  <a:pt x="4238770" y="6858000"/>
                </a:lnTo>
                <a:lnTo>
                  <a:pt x="0" y="6858000"/>
                </a:lnTo>
                <a:lnTo>
                  <a:pt x="0" y="1"/>
                </a:lnTo>
                <a:close/>
              </a:path>
            </a:pathLst>
          </a:custGeom>
        </p:spPr>
      </p:pic>
      <p:sp>
        <p:nvSpPr>
          <p:cNvPr id="344" name="Title 343">
            <a:extLst>
              <a:ext uri="{FF2B5EF4-FFF2-40B4-BE49-F238E27FC236}">
                <a16:creationId xmlns:a16="http://schemas.microsoft.com/office/drawing/2014/main" id="{9F89A21B-EB25-D90E-0E29-3B4697F2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991" y="-34858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				</a:t>
            </a:r>
            <a:r>
              <a:rPr lang="en-US" dirty="0"/>
              <a:t>Introduction</a:t>
            </a:r>
          </a:p>
        </p:txBody>
      </p: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FB563C0C-B53C-4B27-B570-7C275BED911D}"/>
              </a:ext>
            </a:extLst>
          </p:cNvPr>
          <p:cNvGrpSpPr/>
          <p:nvPr/>
        </p:nvGrpSpPr>
        <p:grpSpPr>
          <a:xfrm>
            <a:off x="3588623" y="1257675"/>
            <a:ext cx="8532407" cy="5423242"/>
            <a:chOff x="3706949" y="1430877"/>
            <a:chExt cx="10273970" cy="6530184"/>
          </a:xfrm>
        </p:grpSpPr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2E6FB21-3982-AE97-AC77-C8CFC0D318A2}"/>
                </a:ext>
              </a:extLst>
            </p:cNvPr>
            <p:cNvSpPr/>
            <p:nvPr/>
          </p:nvSpPr>
          <p:spPr>
            <a:xfrm>
              <a:off x="5287797" y="1430877"/>
              <a:ext cx="1922896" cy="1153737"/>
            </a:xfrm>
            <a:custGeom>
              <a:avLst/>
              <a:gdLst>
                <a:gd name="connsiteX0" fmla="*/ 0 w 1922896"/>
                <a:gd name="connsiteY0" fmla="*/ 0 h 1153737"/>
                <a:gd name="connsiteX1" fmla="*/ 1922896 w 1922896"/>
                <a:gd name="connsiteY1" fmla="*/ 0 h 1153737"/>
                <a:gd name="connsiteX2" fmla="*/ 1922896 w 1922896"/>
                <a:gd name="connsiteY2" fmla="*/ 1153737 h 1153737"/>
                <a:gd name="connsiteX3" fmla="*/ 0 w 1922896"/>
                <a:gd name="connsiteY3" fmla="*/ 1153737 h 1153737"/>
                <a:gd name="connsiteX4" fmla="*/ 0 w 1922896"/>
                <a:gd name="connsiteY4" fmla="*/ 0 h 115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2896" h="1153737">
                  <a:moveTo>
                    <a:pt x="0" y="0"/>
                  </a:moveTo>
                  <a:lnTo>
                    <a:pt x="1922896" y="0"/>
                  </a:lnTo>
                  <a:lnTo>
                    <a:pt x="1922896" y="1153737"/>
                  </a:lnTo>
                  <a:lnTo>
                    <a:pt x="0" y="1153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224" tIns="98904" rIns="94224" bIns="98904" numCol="1" spcCol="1270" anchor="ctr" anchorCtr="0">
              <a:noAutofit/>
            </a:bodyPr>
            <a:lstStyle/>
            <a:p>
              <a:pPr algn="ctr" defTabSz="51650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62" b="1" kern="1200" dirty="0">
                  <a:latin typeface="+mn-lt"/>
                  <a:ea typeface="+mn-ea"/>
                  <a:cs typeface="+mn-cs"/>
                </a:rPr>
                <a:t>Purpose</a:t>
              </a:r>
              <a:endParaRPr lang="en-US" sz="1400" b="1" kern="120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7F1D1F65-D252-7394-47C6-0959DFD810DB}"/>
                </a:ext>
              </a:extLst>
            </p:cNvPr>
            <p:cNvSpPr/>
            <p:nvPr/>
          </p:nvSpPr>
          <p:spPr>
            <a:xfrm>
              <a:off x="3706949" y="3195841"/>
              <a:ext cx="1922896" cy="1153737"/>
            </a:xfrm>
            <a:custGeom>
              <a:avLst/>
              <a:gdLst>
                <a:gd name="connsiteX0" fmla="*/ 0 w 1922896"/>
                <a:gd name="connsiteY0" fmla="*/ 0 h 1153737"/>
                <a:gd name="connsiteX1" fmla="*/ 1922896 w 1922896"/>
                <a:gd name="connsiteY1" fmla="*/ 0 h 1153737"/>
                <a:gd name="connsiteX2" fmla="*/ 1922896 w 1922896"/>
                <a:gd name="connsiteY2" fmla="*/ 1153737 h 1153737"/>
                <a:gd name="connsiteX3" fmla="*/ 0 w 1922896"/>
                <a:gd name="connsiteY3" fmla="*/ 1153737 h 1153737"/>
                <a:gd name="connsiteX4" fmla="*/ 0 w 1922896"/>
                <a:gd name="connsiteY4" fmla="*/ 0 h 115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2896" h="1153737">
                  <a:moveTo>
                    <a:pt x="0" y="0"/>
                  </a:moveTo>
                  <a:lnTo>
                    <a:pt x="1922896" y="0"/>
                  </a:lnTo>
                  <a:lnTo>
                    <a:pt x="1922896" y="1153737"/>
                  </a:lnTo>
                  <a:lnTo>
                    <a:pt x="0" y="1153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224" tIns="98904" rIns="94224" bIns="98904" numCol="1" spcCol="1270" anchor="ctr" anchorCtr="0">
              <a:noAutofit/>
            </a:bodyPr>
            <a:lstStyle/>
            <a:p>
              <a:pPr algn="ctr" defTabSz="51650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62" kern="1200" dirty="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Track and manage data for students, alumni, jobs, and recruiters.</a:t>
              </a:r>
              <a:endParaRPr lang="en-US" sz="1400" kern="120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0EDB3A6-92DF-20C0-593C-924D7CF9F6D2}"/>
                </a:ext>
              </a:extLst>
            </p:cNvPr>
            <p:cNvSpPr/>
            <p:nvPr/>
          </p:nvSpPr>
          <p:spPr>
            <a:xfrm>
              <a:off x="6701825" y="3195841"/>
              <a:ext cx="1922896" cy="1153737"/>
            </a:xfrm>
            <a:custGeom>
              <a:avLst/>
              <a:gdLst>
                <a:gd name="connsiteX0" fmla="*/ 0 w 1922896"/>
                <a:gd name="connsiteY0" fmla="*/ 0 h 1153737"/>
                <a:gd name="connsiteX1" fmla="*/ 1922896 w 1922896"/>
                <a:gd name="connsiteY1" fmla="*/ 0 h 1153737"/>
                <a:gd name="connsiteX2" fmla="*/ 1922896 w 1922896"/>
                <a:gd name="connsiteY2" fmla="*/ 1153737 h 1153737"/>
                <a:gd name="connsiteX3" fmla="*/ 0 w 1922896"/>
                <a:gd name="connsiteY3" fmla="*/ 1153737 h 1153737"/>
                <a:gd name="connsiteX4" fmla="*/ 0 w 1922896"/>
                <a:gd name="connsiteY4" fmla="*/ 0 h 115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2896" h="1153737">
                  <a:moveTo>
                    <a:pt x="0" y="0"/>
                  </a:moveTo>
                  <a:lnTo>
                    <a:pt x="1922896" y="0"/>
                  </a:lnTo>
                  <a:lnTo>
                    <a:pt x="1922896" y="1153737"/>
                  </a:lnTo>
                  <a:lnTo>
                    <a:pt x="0" y="1153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224" tIns="98904" rIns="94224" bIns="98904" numCol="1" spcCol="1270" anchor="ctr" anchorCtr="0">
              <a:noAutofit/>
            </a:bodyPr>
            <a:lstStyle/>
            <a:p>
              <a:pPr algn="ctr" defTabSz="51650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62" kern="1200" dirty="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Facilitate job recommendations and data-driven insights.</a:t>
              </a:r>
              <a:endParaRPr lang="en-US" sz="1400" kern="120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73EAFAF-738D-B9DD-027F-FADB72584703}"/>
                </a:ext>
              </a:extLst>
            </p:cNvPr>
            <p:cNvSpPr/>
            <p:nvPr/>
          </p:nvSpPr>
          <p:spPr>
            <a:xfrm>
              <a:off x="10821133" y="1470999"/>
              <a:ext cx="1922896" cy="1153737"/>
            </a:xfrm>
            <a:custGeom>
              <a:avLst/>
              <a:gdLst>
                <a:gd name="connsiteX0" fmla="*/ 0 w 1922896"/>
                <a:gd name="connsiteY0" fmla="*/ 0 h 1153737"/>
                <a:gd name="connsiteX1" fmla="*/ 1922896 w 1922896"/>
                <a:gd name="connsiteY1" fmla="*/ 0 h 1153737"/>
                <a:gd name="connsiteX2" fmla="*/ 1922896 w 1922896"/>
                <a:gd name="connsiteY2" fmla="*/ 1153737 h 1153737"/>
                <a:gd name="connsiteX3" fmla="*/ 0 w 1922896"/>
                <a:gd name="connsiteY3" fmla="*/ 1153737 h 1153737"/>
                <a:gd name="connsiteX4" fmla="*/ 0 w 1922896"/>
                <a:gd name="connsiteY4" fmla="*/ 0 h 115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2896" h="1153737">
                  <a:moveTo>
                    <a:pt x="0" y="0"/>
                  </a:moveTo>
                  <a:lnTo>
                    <a:pt x="1922896" y="0"/>
                  </a:lnTo>
                  <a:lnTo>
                    <a:pt x="1922896" y="1153737"/>
                  </a:lnTo>
                  <a:lnTo>
                    <a:pt x="0" y="1153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224" tIns="98904" rIns="94224" bIns="98904" numCol="1" spcCol="1270" anchor="ctr" anchorCtr="0">
              <a:noAutofit/>
            </a:bodyPr>
            <a:lstStyle/>
            <a:p>
              <a:pPr algn="ctr" defTabSz="51650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62" b="1" kern="1200" dirty="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Scope</a:t>
              </a:r>
              <a:endParaRPr lang="en-US" sz="1400" b="1" kern="120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6DA0F702-ED5C-29A6-AE21-97F954B0DB41}"/>
                </a:ext>
              </a:extLst>
            </p:cNvPr>
            <p:cNvSpPr/>
            <p:nvPr/>
          </p:nvSpPr>
          <p:spPr>
            <a:xfrm>
              <a:off x="12058023" y="3173102"/>
              <a:ext cx="1922896" cy="1153737"/>
            </a:xfrm>
            <a:custGeom>
              <a:avLst/>
              <a:gdLst>
                <a:gd name="connsiteX0" fmla="*/ 0 w 1922896"/>
                <a:gd name="connsiteY0" fmla="*/ 0 h 1153737"/>
                <a:gd name="connsiteX1" fmla="*/ 1922896 w 1922896"/>
                <a:gd name="connsiteY1" fmla="*/ 0 h 1153737"/>
                <a:gd name="connsiteX2" fmla="*/ 1922896 w 1922896"/>
                <a:gd name="connsiteY2" fmla="*/ 1153737 h 1153737"/>
                <a:gd name="connsiteX3" fmla="*/ 0 w 1922896"/>
                <a:gd name="connsiteY3" fmla="*/ 1153737 h 1153737"/>
                <a:gd name="connsiteX4" fmla="*/ 0 w 1922896"/>
                <a:gd name="connsiteY4" fmla="*/ 0 h 115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2896" h="1153737">
                  <a:moveTo>
                    <a:pt x="0" y="0"/>
                  </a:moveTo>
                  <a:lnTo>
                    <a:pt x="1922896" y="0"/>
                  </a:lnTo>
                  <a:lnTo>
                    <a:pt x="1922896" y="1153737"/>
                  </a:lnTo>
                  <a:lnTo>
                    <a:pt x="0" y="1153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224" tIns="98904" rIns="94224" bIns="98904" numCol="1" spcCol="1270" anchor="ctr" anchorCtr="0">
              <a:noAutofit/>
            </a:bodyPr>
            <a:lstStyle/>
            <a:p>
              <a:pPr algn="ctr" defTabSz="51650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62" kern="1200" dirty="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Database for handling students, alumni, departments, and job postings.</a:t>
              </a:r>
              <a:endParaRPr lang="en-US" sz="1400" kern="120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2658746E-92BC-CAFF-8BD0-074FC0477386}"/>
                </a:ext>
              </a:extLst>
            </p:cNvPr>
            <p:cNvSpPr/>
            <p:nvPr/>
          </p:nvSpPr>
          <p:spPr>
            <a:xfrm>
              <a:off x="9456987" y="3173101"/>
              <a:ext cx="1922896" cy="1153737"/>
            </a:xfrm>
            <a:custGeom>
              <a:avLst/>
              <a:gdLst>
                <a:gd name="connsiteX0" fmla="*/ 0 w 1922896"/>
                <a:gd name="connsiteY0" fmla="*/ 0 h 1153737"/>
                <a:gd name="connsiteX1" fmla="*/ 1922896 w 1922896"/>
                <a:gd name="connsiteY1" fmla="*/ 0 h 1153737"/>
                <a:gd name="connsiteX2" fmla="*/ 1922896 w 1922896"/>
                <a:gd name="connsiteY2" fmla="*/ 1153737 h 1153737"/>
                <a:gd name="connsiteX3" fmla="*/ 0 w 1922896"/>
                <a:gd name="connsiteY3" fmla="*/ 1153737 h 1153737"/>
                <a:gd name="connsiteX4" fmla="*/ 0 w 1922896"/>
                <a:gd name="connsiteY4" fmla="*/ 0 h 115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2896" h="1153737">
                  <a:moveTo>
                    <a:pt x="0" y="0"/>
                  </a:moveTo>
                  <a:lnTo>
                    <a:pt x="1922896" y="0"/>
                  </a:lnTo>
                  <a:lnTo>
                    <a:pt x="1922896" y="1153737"/>
                  </a:lnTo>
                  <a:lnTo>
                    <a:pt x="0" y="1153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224" tIns="98904" rIns="94224" bIns="98904" numCol="1" spcCol="1270" anchor="ctr" anchorCtr="0">
              <a:noAutofit/>
            </a:bodyPr>
            <a:lstStyle/>
            <a:p>
              <a:pPr algn="ctr" defTabSz="51650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62" kern="1200" dirty="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Support recruiters, companies, and administrators.</a:t>
              </a:r>
              <a:endParaRPr lang="en-US" sz="1400" kern="120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6663EC3-35FD-E0D5-F49D-F2E4A6EE6E3E}"/>
                </a:ext>
              </a:extLst>
            </p:cNvPr>
            <p:cNvSpPr/>
            <p:nvPr/>
          </p:nvSpPr>
          <p:spPr>
            <a:xfrm>
              <a:off x="8172477" y="4918998"/>
              <a:ext cx="1922896" cy="1153737"/>
            </a:xfrm>
            <a:custGeom>
              <a:avLst/>
              <a:gdLst>
                <a:gd name="connsiteX0" fmla="*/ 0 w 1922896"/>
                <a:gd name="connsiteY0" fmla="*/ 0 h 1153737"/>
                <a:gd name="connsiteX1" fmla="*/ 1922896 w 1922896"/>
                <a:gd name="connsiteY1" fmla="*/ 0 h 1153737"/>
                <a:gd name="connsiteX2" fmla="*/ 1922896 w 1922896"/>
                <a:gd name="connsiteY2" fmla="*/ 1153737 h 1153737"/>
                <a:gd name="connsiteX3" fmla="*/ 0 w 1922896"/>
                <a:gd name="connsiteY3" fmla="*/ 1153737 h 1153737"/>
                <a:gd name="connsiteX4" fmla="*/ 0 w 1922896"/>
                <a:gd name="connsiteY4" fmla="*/ 0 h 115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2896" h="1153737">
                  <a:moveTo>
                    <a:pt x="0" y="0"/>
                  </a:moveTo>
                  <a:lnTo>
                    <a:pt x="1922896" y="0"/>
                  </a:lnTo>
                  <a:lnTo>
                    <a:pt x="1922896" y="1153737"/>
                  </a:lnTo>
                  <a:lnTo>
                    <a:pt x="0" y="1153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224" tIns="98904" rIns="94224" bIns="98904" numCol="1" spcCol="1270" anchor="ctr" anchorCtr="0">
              <a:noAutofit/>
            </a:bodyPr>
            <a:lstStyle/>
            <a:p>
              <a:pPr algn="ctr" defTabSz="51650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62" b="1" kern="1200" dirty="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Overview</a:t>
              </a:r>
              <a:endParaRPr lang="en-US" sz="1400" b="1" kern="120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184B4F9-0988-0BAB-5E78-11CB5FDE297F}"/>
                </a:ext>
              </a:extLst>
            </p:cNvPr>
            <p:cNvSpPr/>
            <p:nvPr/>
          </p:nvSpPr>
          <p:spPr>
            <a:xfrm>
              <a:off x="11005456" y="6807323"/>
              <a:ext cx="1922896" cy="1153737"/>
            </a:xfrm>
            <a:custGeom>
              <a:avLst/>
              <a:gdLst>
                <a:gd name="connsiteX0" fmla="*/ 0 w 1922896"/>
                <a:gd name="connsiteY0" fmla="*/ 0 h 1153737"/>
                <a:gd name="connsiteX1" fmla="*/ 1922896 w 1922896"/>
                <a:gd name="connsiteY1" fmla="*/ 0 h 1153737"/>
                <a:gd name="connsiteX2" fmla="*/ 1922896 w 1922896"/>
                <a:gd name="connsiteY2" fmla="*/ 1153737 h 1153737"/>
                <a:gd name="connsiteX3" fmla="*/ 0 w 1922896"/>
                <a:gd name="connsiteY3" fmla="*/ 1153737 h 1153737"/>
                <a:gd name="connsiteX4" fmla="*/ 0 w 1922896"/>
                <a:gd name="connsiteY4" fmla="*/ 0 h 115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2896" h="1153737">
                  <a:moveTo>
                    <a:pt x="0" y="0"/>
                  </a:moveTo>
                  <a:lnTo>
                    <a:pt x="1922896" y="0"/>
                  </a:lnTo>
                  <a:lnTo>
                    <a:pt x="1922896" y="1153737"/>
                  </a:lnTo>
                  <a:lnTo>
                    <a:pt x="0" y="1153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224" tIns="98904" rIns="94224" bIns="98904" numCol="1" spcCol="1270" anchor="ctr" anchorCtr="0">
              <a:noAutofit/>
            </a:bodyPr>
            <a:lstStyle/>
            <a:p>
              <a:pPr algn="ctr" defTabSz="51650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62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Comprehensive schema design.</a:t>
              </a:r>
              <a:endParaRPr lang="en-US" sz="1400" kern="120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39B27E8C-6306-43A0-EACF-C870A53055BD}"/>
                </a:ext>
              </a:extLst>
            </p:cNvPr>
            <p:cNvSpPr/>
            <p:nvPr/>
          </p:nvSpPr>
          <p:spPr>
            <a:xfrm>
              <a:off x="5281554" y="6807323"/>
              <a:ext cx="1922896" cy="1153737"/>
            </a:xfrm>
            <a:custGeom>
              <a:avLst/>
              <a:gdLst>
                <a:gd name="connsiteX0" fmla="*/ 0 w 1922896"/>
                <a:gd name="connsiteY0" fmla="*/ 0 h 1153737"/>
                <a:gd name="connsiteX1" fmla="*/ 1922896 w 1922896"/>
                <a:gd name="connsiteY1" fmla="*/ 0 h 1153737"/>
                <a:gd name="connsiteX2" fmla="*/ 1922896 w 1922896"/>
                <a:gd name="connsiteY2" fmla="*/ 1153737 h 1153737"/>
                <a:gd name="connsiteX3" fmla="*/ 0 w 1922896"/>
                <a:gd name="connsiteY3" fmla="*/ 1153737 h 1153737"/>
                <a:gd name="connsiteX4" fmla="*/ 0 w 1922896"/>
                <a:gd name="connsiteY4" fmla="*/ 0 h 115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2896" h="1153737">
                  <a:moveTo>
                    <a:pt x="0" y="0"/>
                  </a:moveTo>
                  <a:lnTo>
                    <a:pt x="1922896" y="0"/>
                  </a:lnTo>
                  <a:lnTo>
                    <a:pt x="1922896" y="1153737"/>
                  </a:lnTo>
                  <a:lnTo>
                    <a:pt x="0" y="1153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224" tIns="98904" rIns="94224" bIns="98904" numCol="1" spcCol="1270" anchor="ctr" anchorCtr="0">
              <a:noAutofit/>
            </a:bodyPr>
            <a:lstStyle/>
            <a:p>
              <a:pPr algn="ctr" defTabSz="51650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62" kern="1200" dirty="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Automated processes through triggers and stored procedures.</a:t>
              </a:r>
              <a:endParaRPr lang="en-US" sz="1400" kern="120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72C13AA-A031-6647-674E-1325A7C17DEB}"/>
                </a:ext>
              </a:extLst>
            </p:cNvPr>
            <p:cNvSpPr/>
            <p:nvPr/>
          </p:nvSpPr>
          <p:spPr>
            <a:xfrm>
              <a:off x="8172477" y="6807324"/>
              <a:ext cx="1922896" cy="1153737"/>
            </a:xfrm>
            <a:custGeom>
              <a:avLst/>
              <a:gdLst>
                <a:gd name="connsiteX0" fmla="*/ 0 w 1922896"/>
                <a:gd name="connsiteY0" fmla="*/ 0 h 1153737"/>
                <a:gd name="connsiteX1" fmla="*/ 1922896 w 1922896"/>
                <a:gd name="connsiteY1" fmla="*/ 0 h 1153737"/>
                <a:gd name="connsiteX2" fmla="*/ 1922896 w 1922896"/>
                <a:gd name="connsiteY2" fmla="*/ 1153737 h 1153737"/>
                <a:gd name="connsiteX3" fmla="*/ 0 w 1922896"/>
                <a:gd name="connsiteY3" fmla="*/ 1153737 h 1153737"/>
                <a:gd name="connsiteX4" fmla="*/ 0 w 1922896"/>
                <a:gd name="connsiteY4" fmla="*/ 0 h 115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2896" h="1153737">
                  <a:moveTo>
                    <a:pt x="0" y="0"/>
                  </a:moveTo>
                  <a:lnTo>
                    <a:pt x="1922896" y="0"/>
                  </a:lnTo>
                  <a:lnTo>
                    <a:pt x="1922896" y="1153737"/>
                  </a:lnTo>
                  <a:lnTo>
                    <a:pt x="0" y="1153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224" tIns="98904" rIns="94224" bIns="98904" numCol="1" spcCol="1270" anchor="ctr" anchorCtr="0">
              <a:noAutofit/>
            </a:bodyPr>
            <a:lstStyle/>
            <a:p>
              <a:pPr algn="ctr" defTabSz="51650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62" kern="1200" dirty="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Optimized queries and secure data handling.</a:t>
              </a:r>
              <a:endParaRPr lang="en-US" sz="1400" kern="1200" dirty="0"/>
            </a:p>
          </p:txBody>
        </p:sp>
      </p:grpSp>
      <p:cxnSp>
        <p:nvCxnSpPr>
          <p:cNvPr id="375" name="Straight Arrow Connector 374">
            <a:extLst>
              <a:ext uri="{FF2B5EF4-FFF2-40B4-BE49-F238E27FC236}">
                <a16:creationId xmlns:a16="http://schemas.microsoft.com/office/drawing/2014/main" id="{36A70762-A32E-6E14-25D4-ABDB3C842EB0}"/>
              </a:ext>
            </a:extLst>
          </p:cNvPr>
          <p:cNvCxnSpPr/>
          <p:nvPr/>
        </p:nvCxnSpPr>
        <p:spPr>
          <a:xfrm flipH="1">
            <a:off x="9167082" y="2255262"/>
            <a:ext cx="1132907" cy="4681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77" name="Straight Arrow Connector 376">
            <a:extLst>
              <a:ext uri="{FF2B5EF4-FFF2-40B4-BE49-F238E27FC236}">
                <a16:creationId xmlns:a16="http://schemas.microsoft.com/office/drawing/2014/main" id="{EBC000F7-5806-7EF4-B18A-1F6EC5EAB92A}"/>
              </a:ext>
            </a:extLst>
          </p:cNvPr>
          <p:cNvCxnSpPr>
            <a:cxnSpLocks/>
          </p:cNvCxnSpPr>
          <p:nvPr/>
        </p:nvCxnSpPr>
        <p:spPr>
          <a:xfrm>
            <a:off x="10295339" y="2249161"/>
            <a:ext cx="1115611" cy="4615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79" name="Straight Arrow Connector 378">
            <a:extLst>
              <a:ext uri="{FF2B5EF4-FFF2-40B4-BE49-F238E27FC236}">
                <a16:creationId xmlns:a16="http://schemas.microsoft.com/office/drawing/2014/main" id="{C7EA5626-3CC8-75C8-3161-C41A8B1673EF}"/>
              </a:ext>
            </a:extLst>
          </p:cNvPr>
          <p:cNvCxnSpPr/>
          <p:nvPr/>
        </p:nvCxnSpPr>
        <p:spPr>
          <a:xfrm>
            <a:off x="8100312" y="5118785"/>
            <a:ext cx="0" cy="6100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1" name="Straight Arrow Connector 380">
            <a:extLst>
              <a:ext uri="{FF2B5EF4-FFF2-40B4-BE49-F238E27FC236}">
                <a16:creationId xmlns:a16="http://schemas.microsoft.com/office/drawing/2014/main" id="{5FF6BB6A-9FC3-6799-F64B-DDA7AB3B9708}"/>
              </a:ext>
            </a:extLst>
          </p:cNvPr>
          <p:cNvCxnSpPr/>
          <p:nvPr/>
        </p:nvCxnSpPr>
        <p:spPr>
          <a:xfrm flipH="1">
            <a:off x="5619750" y="5118785"/>
            <a:ext cx="2480562" cy="6100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3" name="Straight Arrow Connector 382">
            <a:extLst>
              <a:ext uri="{FF2B5EF4-FFF2-40B4-BE49-F238E27FC236}">
                <a16:creationId xmlns:a16="http://schemas.microsoft.com/office/drawing/2014/main" id="{60C160A6-25BF-D575-D00A-11025681E54C}"/>
              </a:ext>
            </a:extLst>
          </p:cNvPr>
          <p:cNvCxnSpPr/>
          <p:nvPr/>
        </p:nvCxnSpPr>
        <p:spPr>
          <a:xfrm>
            <a:off x="8100312" y="5118785"/>
            <a:ext cx="2352755" cy="6100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6" name="Straight Arrow Connector 385">
            <a:extLst>
              <a:ext uri="{FF2B5EF4-FFF2-40B4-BE49-F238E27FC236}">
                <a16:creationId xmlns:a16="http://schemas.microsoft.com/office/drawing/2014/main" id="{21DCAEDD-E873-9F97-00D2-37F91EFE46F9}"/>
              </a:ext>
            </a:extLst>
          </p:cNvPr>
          <p:cNvCxnSpPr/>
          <p:nvPr/>
        </p:nvCxnSpPr>
        <p:spPr>
          <a:xfrm flipH="1">
            <a:off x="4544855" y="2215840"/>
            <a:ext cx="1074895" cy="5076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8" name="Straight Arrow Connector 387">
            <a:extLst>
              <a:ext uri="{FF2B5EF4-FFF2-40B4-BE49-F238E27FC236}">
                <a16:creationId xmlns:a16="http://schemas.microsoft.com/office/drawing/2014/main" id="{063D97D5-F491-C39C-4D59-BEBE30BCF239}"/>
              </a:ext>
            </a:extLst>
          </p:cNvPr>
          <p:cNvCxnSpPr>
            <a:cxnSpLocks/>
          </p:cNvCxnSpPr>
          <p:nvPr/>
        </p:nvCxnSpPr>
        <p:spPr>
          <a:xfrm>
            <a:off x="5626114" y="2215839"/>
            <a:ext cx="1228073" cy="5076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2721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le 1">
            <a:extLst>
              <a:ext uri="{FF2B5EF4-FFF2-40B4-BE49-F238E27FC236}">
                <a16:creationId xmlns:a16="http://schemas.microsoft.com/office/drawing/2014/main" id="{3B3903E9-E8EB-0416-A1A7-2D8BE6171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Requirements Analysis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9E03ABE6-79CF-5F60-6E0D-9D1BB5EAF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8055" y="2219323"/>
            <a:ext cx="6002110" cy="372903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n-US" sz="1600" b="1" dirty="0"/>
              <a:t>Functional Requirements:</a:t>
            </a:r>
          </a:p>
          <a:p>
            <a:r>
              <a:rPr lang="en-US" sz="1600" dirty="0"/>
              <a:t>CRUD operations for all entities.</a:t>
            </a:r>
          </a:p>
          <a:p>
            <a:r>
              <a:rPr lang="en-US" sz="1600" dirty="0"/>
              <a:t>Job recommendations for alumni and students.</a:t>
            </a:r>
          </a:p>
          <a:p>
            <a:r>
              <a:rPr lang="en-US" sz="1600" dirty="0"/>
              <a:t>Secure data access based on user roles.</a:t>
            </a:r>
          </a:p>
          <a:p>
            <a:pPr marL="0" indent="0">
              <a:buNone/>
            </a:pPr>
            <a:br>
              <a:rPr lang="en-US" sz="1600" b="1" dirty="0"/>
            </a:br>
            <a:r>
              <a:rPr lang="en-US" sz="1600" b="1" dirty="0"/>
              <a:t>Non-Functional Requirements:</a:t>
            </a:r>
          </a:p>
          <a:p>
            <a:r>
              <a:rPr lang="en-US" sz="1600" dirty="0"/>
              <a:t>Scalable database to support 40,000+ alumni.</a:t>
            </a:r>
          </a:p>
          <a:p>
            <a:r>
              <a:rPr lang="en-US" sz="1600" dirty="0"/>
              <a:t>High performance with optimized indexes.</a:t>
            </a:r>
          </a:p>
          <a:p>
            <a:r>
              <a:rPr lang="en-US" sz="1600" dirty="0"/>
              <a:t>Role-based security and encrypted sensitive data.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Assumptions:</a:t>
            </a:r>
          </a:p>
          <a:p>
            <a:r>
              <a:rPr lang="en-US" sz="1600" dirty="0"/>
              <a:t>Alumni can also be students.</a:t>
            </a:r>
          </a:p>
          <a:p>
            <a:r>
              <a:rPr lang="en-US" sz="1600" dirty="0"/>
              <a:t>Departments maintain job relevance weights.</a:t>
            </a:r>
          </a:p>
        </p:txBody>
      </p:sp>
      <p:pic>
        <p:nvPicPr>
          <p:cNvPr id="117" name="Image 0" descr="preencoded.png">
            <a:extLst>
              <a:ext uri="{FF2B5EF4-FFF2-40B4-BE49-F238E27FC236}">
                <a16:creationId xmlns:a16="http://schemas.microsoft.com/office/drawing/2014/main" id="{E1B5ED7B-6305-CC9E-4C8D-FAE252338C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" b="8311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12393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  <p:bldP spid="11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B0CBD-ABA5-A602-CE73-404E80D14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0">
            <a:extLst>
              <a:ext uri="{FF2B5EF4-FFF2-40B4-BE49-F238E27FC236}">
                <a16:creationId xmlns:a16="http://schemas.microsoft.com/office/drawing/2014/main" id="{E9A66791-FB93-7228-C949-820D5EFE761D}"/>
              </a:ext>
            </a:extLst>
          </p:cNvPr>
          <p:cNvSpPr/>
          <p:nvPr/>
        </p:nvSpPr>
        <p:spPr>
          <a:xfrm>
            <a:off x="0" y="3210341"/>
            <a:ext cx="869930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Database Design: The Foundation</a:t>
            </a:r>
            <a:endParaRPr lang="en-US" sz="4400" dirty="0"/>
          </a:p>
        </p:txBody>
      </p:sp>
      <p:sp>
        <p:nvSpPr>
          <p:cNvPr id="26" name="Shape 1">
            <a:extLst>
              <a:ext uri="{FF2B5EF4-FFF2-40B4-BE49-F238E27FC236}">
                <a16:creationId xmlns:a16="http://schemas.microsoft.com/office/drawing/2014/main" id="{5DA203DE-B81D-5EC5-EC29-89962849D2D8}"/>
              </a:ext>
            </a:extLst>
          </p:cNvPr>
          <p:cNvSpPr/>
          <p:nvPr/>
        </p:nvSpPr>
        <p:spPr>
          <a:xfrm>
            <a:off x="96442" y="453211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">
            <a:extLst>
              <a:ext uri="{FF2B5EF4-FFF2-40B4-BE49-F238E27FC236}">
                <a16:creationId xmlns:a16="http://schemas.microsoft.com/office/drawing/2014/main" id="{33CFF3C2-3B9E-992C-A248-DDDA99A9E6CE}"/>
              </a:ext>
            </a:extLst>
          </p:cNvPr>
          <p:cNvSpPr/>
          <p:nvPr/>
        </p:nvSpPr>
        <p:spPr>
          <a:xfrm>
            <a:off x="264320" y="463236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28" name="Text 3">
            <a:extLst>
              <a:ext uri="{FF2B5EF4-FFF2-40B4-BE49-F238E27FC236}">
                <a16:creationId xmlns:a16="http://schemas.microsoft.com/office/drawing/2014/main" id="{FDD11AC4-216B-5395-C5F7-600A797813C0}"/>
              </a:ext>
            </a:extLst>
          </p:cNvPr>
          <p:cNvSpPr/>
          <p:nvPr/>
        </p:nvSpPr>
        <p:spPr>
          <a:xfrm>
            <a:off x="874277" y="4532112"/>
            <a:ext cx="3380899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Entity-Relationship Diagram</a:t>
            </a:r>
            <a:endParaRPr lang="en-US" sz="2200" dirty="0"/>
          </a:p>
        </p:txBody>
      </p:sp>
      <p:sp>
        <p:nvSpPr>
          <p:cNvPr id="29" name="Text 4">
            <a:extLst>
              <a:ext uri="{FF2B5EF4-FFF2-40B4-BE49-F238E27FC236}">
                <a16:creationId xmlns:a16="http://schemas.microsoft.com/office/drawing/2014/main" id="{1D9D60BC-73F8-43A2-F938-107D6E17D9E4}"/>
              </a:ext>
            </a:extLst>
          </p:cNvPr>
          <p:cNvSpPr/>
          <p:nvPr/>
        </p:nvSpPr>
        <p:spPr>
          <a:xfrm>
            <a:off x="874277" y="5379599"/>
            <a:ext cx="338089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 representation of entities and their relationships, including 7 core entities</a:t>
            </a:r>
            <a:endParaRPr lang="en-US" sz="1850" dirty="0"/>
          </a:p>
        </p:txBody>
      </p:sp>
      <p:sp>
        <p:nvSpPr>
          <p:cNvPr id="30" name="Shape 5">
            <a:extLst>
              <a:ext uri="{FF2B5EF4-FFF2-40B4-BE49-F238E27FC236}">
                <a16:creationId xmlns:a16="http://schemas.microsoft.com/office/drawing/2014/main" id="{3B1775A3-045D-13D2-EEE4-FE78BA7E0C4B}"/>
              </a:ext>
            </a:extLst>
          </p:cNvPr>
          <p:cNvSpPr/>
          <p:nvPr/>
        </p:nvSpPr>
        <p:spPr>
          <a:xfrm>
            <a:off x="4326612" y="454253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6">
            <a:extLst>
              <a:ext uri="{FF2B5EF4-FFF2-40B4-BE49-F238E27FC236}">
                <a16:creationId xmlns:a16="http://schemas.microsoft.com/office/drawing/2014/main" id="{F935C789-5B39-E645-AED4-D79CD234EE40}"/>
              </a:ext>
            </a:extLst>
          </p:cNvPr>
          <p:cNvSpPr/>
          <p:nvPr/>
        </p:nvSpPr>
        <p:spPr>
          <a:xfrm>
            <a:off x="4494491" y="464278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32" name="Text 7">
            <a:extLst>
              <a:ext uri="{FF2B5EF4-FFF2-40B4-BE49-F238E27FC236}">
                <a16:creationId xmlns:a16="http://schemas.microsoft.com/office/drawing/2014/main" id="{3E314B69-4FF2-042D-B999-D16B7755273B}"/>
              </a:ext>
            </a:extLst>
          </p:cNvPr>
          <p:cNvSpPr/>
          <p:nvPr/>
        </p:nvSpPr>
        <p:spPr>
          <a:xfrm>
            <a:off x="5104448" y="45425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Normalization</a:t>
            </a:r>
            <a:endParaRPr lang="en-US" sz="2200" dirty="0"/>
          </a:p>
        </p:txBody>
      </p:sp>
      <p:sp>
        <p:nvSpPr>
          <p:cNvPr id="33" name="Text 8">
            <a:extLst>
              <a:ext uri="{FF2B5EF4-FFF2-40B4-BE49-F238E27FC236}">
                <a16:creationId xmlns:a16="http://schemas.microsoft.com/office/drawing/2014/main" id="{CB72E86E-7D79-0D56-1BB9-38DBF502221D}"/>
              </a:ext>
            </a:extLst>
          </p:cNvPr>
          <p:cNvSpPr/>
          <p:nvPr/>
        </p:nvSpPr>
        <p:spPr>
          <a:xfrm>
            <a:off x="5104448" y="5038069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Ensures data integrity and eliminates redundancy</a:t>
            </a:r>
            <a:endParaRPr lang="en-US" sz="1850" dirty="0"/>
          </a:p>
        </p:txBody>
      </p:sp>
      <p:sp>
        <p:nvSpPr>
          <p:cNvPr id="34" name="Shape 9">
            <a:extLst>
              <a:ext uri="{FF2B5EF4-FFF2-40B4-BE49-F238E27FC236}">
                <a16:creationId xmlns:a16="http://schemas.microsoft.com/office/drawing/2014/main" id="{2FE8F85C-CD46-F864-3FEE-56EB42E4C034}"/>
              </a:ext>
            </a:extLst>
          </p:cNvPr>
          <p:cNvSpPr/>
          <p:nvPr/>
        </p:nvSpPr>
        <p:spPr>
          <a:xfrm>
            <a:off x="8033268" y="4466807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10">
            <a:extLst>
              <a:ext uri="{FF2B5EF4-FFF2-40B4-BE49-F238E27FC236}">
                <a16:creationId xmlns:a16="http://schemas.microsoft.com/office/drawing/2014/main" id="{44175031-BE22-7A3A-4B6E-3D2AACD747BE}"/>
              </a:ext>
            </a:extLst>
          </p:cNvPr>
          <p:cNvSpPr/>
          <p:nvPr/>
        </p:nvSpPr>
        <p:spPr>
          <a:xfrm>
            <a:off x="8201146" y="4567058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36" name="Text 11">
            <a:extLst>
              <a:ext uri="{FF2B5EF4-FFF2-40B4-BE49-F238E27FC236}">
                <a16:creationId xmlns:a16="http://schemas.microsoft.com/office/drawing/2014/main" id="{6EC339FA-B235-7491-1AA5-8DAB441A5088}"/>
              </a:ext>
            </a:extLst>
          </p:cNvPr>
          <p:cNvSpPr/>
          <p:nvPr/>
        </p:nvSpPr>
        <p:spPr>
          <a:xfrm>
            <a:off x="8811103" y="44668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UML Diagram</a:t>
            </a:r>
            <a:endParaRPr lang="en-US" sz="2200" dirty="0"/>
          </a:p>
        </p:txBody>
      </p:sp>
      <p:sp>
        <p:nvSpPr>
          <p:cNvPr id="37" name="Text 12">
            <a:extLst>
              <a:ext uri="{FF2B5EF4-FFF2-40B4-BE49-F238E27FC236}">
                <a16:creationId xmlns:a16="http://schemas.microsoft.com/office/drawing/2014/main" id="{E1137F94-AAB5-2D27-55AA-C529BC129FA3}"/>
              </a:ext>
            </a:extLst>
          </p:cNvPr>
          <p:cNvSpPr/>
          <p:nvPr/>
        </p:nvSpPr>
        <p:spPr>
          <a:xfrm>
            <a:off x="8811103" y="4962345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Detailed representation of classes, attributes, and methods</a:t>
            </a:r>
            <a:endParaRPr lang="en-US" sz="1850" dirty="0"/>
          </a:p>
        </p:txBody>
      </p:sp>
      <p:pic>
        <p:nvPicPr>
          <p:cNvPr id="38" name="Image 0" descr="preencoded.png">
            <a:extLst>
              <a:ext uri="{FF2B5EF4-FFF2-40B4-BE49-F238E27FC236}">
                <a16:creationId xmlns:a16="http://schemas.microsoft.com/office/drawing/2014/main" id="{180B86FD-466B-7AAE-4F9D-26F706CB0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92"/>
            <a:ext cx="12192000" cy="2493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323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D33FC-8331-F777-AFEB-0F3F8D32E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flowchart&#10;&#10;Description automatically generated">
            <a:extLst>
              <a:ext uri="{FF2B5EF4-FFF2-40B4-BE49-F238E27FC236}">
                <a16:creationId xmlns:a16="http://schemas.microsoft.com/office/drawing/2014/main" id="{158C2FF8-F788-800B-175B-BB9DF89E5B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792" y="0"/>
            <a:ext cx="9746416" cy="6057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CE7071-70E6-87FB-0035-8E8CCABF4777}"/>
              </a:ext>
            </a:extLst>
          </p:cNvPr>
          <p:cNvSpPr txBox="1"/>
          <p:nvPr/>
        </p:nvSpPr>
        <p:spPr>
          <a:xfrm>
            <a:off x="4470400" y="6197600"/>
            <a:ext cx="384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Entity Relationship Diagram</a:t>
            </a:r>
          </a:p>
        </p:txBody>
      </p:sp>
    </p:spTree>
    <p:extLst>
      <p:ext uri="{BB962C8B-B14F-4D97-AF65-F5344CB8AC3E}">
        <p14:creationId xmlns:p14="http://schemas.microsoft.com/office/powerpoint/2010/main" val="2767912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007A7E-C536-298C-AD16-A2205A3B6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C82F02-D70D-67CC-4AAD-E4CFB78AC6CF}"/>
              </a:ext>
            </a:extLst>
          </p:cNvPr>
          <p:cNvSpPr txBox="1"/>
          <p:nvPr/>
        </p:nvSpPr>
        <p:spPr>
          <a:xfrm>
            <a:off x="5397500" y="6184900"/>
            <a:ext cx="384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UML Diagram</a:t>
            </a:r>
          </a:p>
        </p:txBody>
      </p:sp>
      <p:pic>
        <p:nvPicPr>
          <p:cNvPr id="5" name="Picture 4" descr="A diagram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838A12B7-2635-2CCB-09A9-1E335DC9C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41" y="0"/>
            <a:ext cx="10081517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65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0">
            <a:extLst>
              <a:ext uri="{FF2B5EF4-FFF2-40B4-BE49-F238E27FC236}">
                <a16:creationId xmlns:a16="http://schemas.microsoft.com/office/drawing/2014/main" id="{F8084B8D-BC34-58BE-2CBA-1D61E7772CF1}"/>
              </a:ext>
            </a:extLst>
          </p:cNvPr>
          <p:cNvSpPr/>
          <p:nvPr/>
        </p:nvSpPr>
        <p:spPr>
          <a:xfrm>
            <a:off x="421737" y="-436315"/>
            <a:ext cx="5674263" cy="1452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endParaRPr lang="en-US" sz="3500" dirty="0">
              <a:solidFill>
                <a:srgbClr val="FFFFFF"/>
              </a:solidFill>
              <a:latin typeface="Times New Roman" panose="02020603050405020304" pitchFamily="18" charset="0"/>
              <a:ea typeface="Nunito Semi Bold" pitchFamily="34" charset="-122"/>
              <a:cs typeface="Times New Roman" panose="02020603050405020304" pitchFamily="18" charset="0"/>
            </a:endParaRPr>
          </a:p>
          <a:p>
            <a:pPr marL="0" indent="0">
              <a:lnSpc>
                <a:spcPts val="47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Implementation: Bringing the Design to Life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DD4D4C16-17EA-3481-2ADD-86494635A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001" y="1452511"/>
            <a:ext cx="509111" cy="509111"/>
          </a:xfrm>
          <a:prstGeom prst="rect">
            <a:avLst/>
          </a:prstGeom>
        </p:spPr>
      </p:pic>
      <p:sp>
        <p:nvSpPr>
          <p:cNvPr id="11" name="Text 1">
            <a:extLst>
              <a:ext uri="{FF2B5EF4-FFF2-40B4-BE49-F238E27FC236}">
                <a16:creationId xmlns:a16="http://schemas.microsoft.com/office/drawing/2014/main" id="{E953C515-5BBD-80B8-1734-BC19AB6A27BC}"/>
              </a:ext>
            </a:extLst>
          </p:cNvPr>
          <p:cNvSpPr/>
          <p:nvPr/>
        </p:nvSpPr>
        <p:spPr>
          <a:xfrm>
            <a:off x="755001" y="2165219"/>
            <a:ext cx="2396133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Schema Creation</a:t>
            </a:r>
            <a:endParaRPr lang="en-US" sz="1850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B9606FC3-4655-D8E1-69EE-4FFE97DC60A0}"/>
              </a:ext>
            </a:extLst>
          </p:cNvPr>
          <p:cNvSpPr/>
          <p:nvPr/>
        </p:nvSpPr>
        <p:spPr>
          <a:xfrm>
            <a:off x="755001" y="2586939"/>
            <a:ext cx="771834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SQL scripts for creating tables with constraints</a:t>
            </a:r>
            <a:endParaRPr lang="en-US" sz="1600" dirty="0"/>
          </a:p>
        </p:txBody>
      </p:sp>
      <p:pic>
        <p:nvPicPr>
          <p:cNvPr id="13" name="Image 2" descr="preencoded.png">
            <a:extLst>
              <a:ext uri="{FF2B5EF4-FFF2-40B4-BE49-F238E27FC236}">
                <a16:creationId xmlns:a16="http://schemas.microsoft.com/office/drawing/2014/main" id="{38AE5482-304B-FCA0-CEE3-8BE3595F2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001" y="3555539"/>
            <a:ext cx="509111" cy="509111"/>
          </a:xfrm>
          <a:prstGeom prst="rect">
            <a:avLst/>
          </a:prstGeom>
        </p:spPr>
      </p:pic>
      <p:sp>
        <p:nvSpPr>
          <p:cNvPr id="14" name="Text 3">
            <a:extLst>
              <a:ext uri="{FF2B5EF4-FFF2-40B4-BE49-F238E27FC236}">
                <a16:creationId xmlns:a16="http://schemas.microsoft.com/office/drawing/2014/main" id="{47874191-25CD-FC3D-4250-485556760F92}"/>
              </a:ext>
            </a:extLst>
          </p:cNvPr>
          <p:cNvSpPr/>
          <p:nvPr/>
        </p:nvSpPr>
        <p:spPr>
          <a:xfrm>
            <a:off x="755001" y="4268247"/>
            <a:ext cx="2396133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Population</a:t>
            </a:r>
            <a:endParaRPr lang="en-US" sz="1850" dirty="0"/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0BEB328B-DE03-75E6-0A6F-164274659FBD}"/>
              </a:ext>
            </a:extLst>
          </p:cNvPr>
          <p:cNvSpPr/>
          <p:nvPr/>
        </p:nvSpPr>
        <p:spPr>
          <a:xfrm>
            <a:off x="755001" y="4689967"/>
            <a:ext cx="771834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Python scripts with Faker for realistic test data, including edge cases</a:t>
            </a:r>
            <a:endParaRPr lang="en-US" sz="1600" dirty="0"/>
          </a:p>
        </p:txBody>
      </p:sp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82D0AC7B-1B19-5015-84B8-1B0F45FD3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001" y="5332693"/>
            <a:ext cx="509111" cy="509111"/>
          </a:xfrm>
          <a:prstGeom prst="rect">
            <a:avLst/>
          </a:prstGeom>
        </p:spPr>
      </p:pic>
      <p:sp>
        <p:nvSpPr>
          <p:cNvPr id="17" name="Text 5">
            <a:extLst>
              <a:ext uri="{FF2B5EF4-FFF2-40B4-BE49-F238E27FC236}">
                <a16:creationId xmlns:a16="http://schemas.microsoft.com/office/drawing/2014/main" id="{25BA516A-AA4F-5126-B189-A54F97433AB3}"/>
              </a:ext>
            </a:extLst>
          </p:cNvPr>
          <p:cNvSpPr/>
          <p:nvPr/>
        </p:nvSpPr>
        <p:spPr>
          <a:xfrm>
            <a:off x="755001" y="6045401"/>
            <a:ext cx="2396133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Indexes</a:t>
            </a:r>
            <a:endParaRPr lang="en-US" sz="1850" dirty="0"/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id="{3B1A785E-14A5-BD14-771F-F5A9F0B8CA86}"/>
              </a:ext>
            </a:extLst>
          </p:cNvPr>
          <p:cNvSpPr/>
          <p:nvPr/>
        </p:nvSpPr>
        <p:spPr>
          <a:xfrm>
            <a:off x="755001" y="6467120"/>
            <a:ext cx="771834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Indexed fields for primary and foreign keys, optimized for common queries</a:t>
            </a:r>
            <a:endParaRPr lang="en-US" sz="1600" dirty="0"/>
          </a:p>
        </p:txBody>
      </p:sp>
      <p:pic>
        <p:nvPicPr>
          <p:cNvPr id="1028" name="Picture 4" descr="Coding workshop abstract concept vector illustration Code writing workshop online programming course app and games development class informatics lesson software development abstract metaphor">
            <a:extLst>
              <a:ext uri="{FF2B5EF4-FFF2-40B4-BE49-F238E27FC236}">
                <a16:creationId xmlns:a16="http://schemas.microsoft.com/office/drawing/2014/main" id="{DA175DE4-7C0E-EBBC-D8CC-8F98B8193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200" y="650"/>
            <a:ext cx="5003800" cy="68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371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Image 0" descr="preencoded.png">
            <a:extLst>
              <a:ext uri="{FF2B5EF4-FFF2-40B4-BE49-F238E27FC236}">
                <a16:creationId xmlns:a16="http://schemas.microsoft.com/office/drawing/2014/main" id="{A9EF77B9-B8A3-AFB1-3DDA-6FCD3135C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77" name="Text 0">
            <a:extLst>
              <a:ext uri="{FF2B5EF4-FFF2-40B4-BE49-F238E27FC236}">
                <a16:creationId xmlns:a16="http://schemas.microsoft.com/office/drawing/2014/main" id="{32300B8E-6D35-F8B8-2F30-2C38CF9F77FC}"/>
              </a:ext>
            </a:extLst>
          </p:cNvPr>
          <p:cNvSpPr/>
          <p:nvPr/>
        </p:nvSpPr>
        <p:spPr>
          <a:xfrm>
            <a:off x="118110" y="492840"/>
            <a:ext cx="7501890" cy="1379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Queries and Views: Accessing Data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8" name="Shape 1">
            <a:extLst>
              <a:ext uri="{FF2B5EF4-FFF2-40B4-BE49-F238E27FC236}">
                <a16:creationId xmlns:a16="http://schemas.microsoft.com/office/drawing/2014/main" id="{0892E17B-8F18-944C-B0BC-29535D91412D}"/>
              </a:ext>
            </a:extLst>
          </p:cNvPr>
          <p:cNvSpPr/>
          <p:nvPr/>
        </p:nvSpPr>
        <p:spPr>
          <a:xfrm>
            <a:off x="611545" y="1948120"/>
            <a:ext cx="30480" cy="4834533"/>
          </a:xfrm>
          <a:prstGeom prst="roundRect">
            <a:avLst>
              <a:gd name="adj" fmla="val 1154538"/>
            </a:avLst>
          </a:prstGeom>
          <a:solidFill>
            <a:srgbClr val="FFFFFF">
              <a:alpha val="2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9" name="Shape 2">
            <a:extLst>
              <a:ext uri="{FF2B5EF4-FFF2-40B4-BE49-F238E27FC236}">
                <a16:creationId xmlns:a16="http://schemas.microsoft.com/office/drawing/2014/main" id="{86815C61-ABB6-8E63-4092-6B758ADFA883}"/>
              </a:ext>
            </a:extLst>
          </p:cNvPr>
          <p:cNvSpPr/>
          <p:nvPr/>
        </p:nvSpPr>
        <p:spPr>
          <a:xfrm>
            <a:off x="860207" y="2460565"/>
            <a:ext cx="821055" cy="30480"/>
          </a:xfrm>
          <a:prstGeom prst="roundRect">
            <a:avLst>
              <a:gd name="adj" fmla="val 1154538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0" name="Shape 3">
            <a:extLst>
              <a:ext uri="{FF2B5EF4-FFF2-40B4-BE49-F238E27FC236}">
                <a16:creationId xmlns:a16="http://schemas.microsoft.com/office/drawing/2014/main" id="{DE5A20CC-4DCE-F24E-8CA3-85FD5FC38B41}"/>
              </a:ext>
            </a:extLst>
          </p:cNvPr>
          <p:cNvSpPr/>
          <p:nvPr/>
        </p:nvSpPr>
        <p:spPr>
          <a:xfrm>
            <a:off x="362883" y="2211962"/>
            <a:ext cx="527804" cy="527804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1" name="Text 4">
            <a:extLst>
              <a:ext uri="{FF2B5EF4-FFF2-40B4-BE49-F238E27FC236}">
                <a16:creationId xmlns:a16="http://schemas.microsoft.com/office/drawing/2014/main" id="{8DDE12C3-C12C-919F-AEDB-49BBCE7D969E}"/>
              </a:ext>
            </a:extLst>
          </p:cNvPr>
          <p:cNvSpPr/>
          <p:nvPr/>
        </p:nvSpPr>
        <p:spPr>
          <a:xfrm>
            <a:off x="527427" y="2310189"/>
            <a:ext cx="19871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00" dirty="0"/>
          </a:p>
        </p:txBody>
      </p:sp>
      <p:sp>
        <p:nvSpPr>
          <p:cNvPr id="382" name="Text 5">
            <a:extLst>
              <a:ext uri="{FF2B5EF4-FFF2-40B4-BE49-F238E27FC236}">
                <a16:creationId xmlns:a16="http://schemas.microsoft.com/office/drawing/2014/main" id="{0ABD5C0F-5980-7305-0555-DFA3D9F0C5E6}"/>
              </a:ext>
            </a:extLst>
          </p:cNvPr>
          <p:cNvSpPr/>
          <p:nvPr/>
        </p:nvSpPr>
        <p:spPr>
          <a:xfrm>
            <a:off x="1917065" y="2182673"/>
            <a:ext cx="2759988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SELECT Queries</a:t>
            </a:r>
            <a:endParaRPr lang="en-US" sz="2150" dirty="0"/>
          </a:p>
        </p:txBody>
      </p:sp>
      <p:sp>
        <p:nvSpPr>
          <p:cNvPr id="383" name="Text 6">
            <a:extLst>
              <a:ext uri="{FF2B5EF4-FFF2-40B4-BE49-F238E27FC236}">
                <a16:creationId xmlns:a16="http://schemas.microsoft.com/office/drawing/2014/main" id="{F759C49B-EBCD-1894-ADAB-C1167C008B42}"/>
              </a:ext>
            </a:extLst>
          </p:cNvPr>
          <p:cNvSpPr/>
          <p:nvPr/>
        </p:nvSpPr>
        <p:spPr>
          <a:xfrm>
            <a:off x="1917065" y="2668329"/>
            <a:ext cx="5859780" cy="750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Retrieve job recommendations for students and alumni, filter alumni by job type</a:t>
            </a:r>
            <a:endParaRPr lang="en-US" sz="1800" dirty="0"/>
          </a:p>
        </p:txBody>
      </p:sp>
      <p:sp>
        <p:nvSpPr>
          <p:cNvPr id="384" name="Shape 7">
            <a:extLst>
              <a:ext uri="{FF2B5EF4-FFF2-40B4-BE49-F238E27FC236}">
                <a16:creationId xmlns:a16="http://schemas.microsoft.com/office/drawing/2014/main" id="{446C0F3A-E484-0546-DE7C-EDDFC4E400BA}"/>
              </a:ext>
            </a:extLst>
          </p:cNvPr>
          <p:cNvSpPr/>
          <p:nvPr/>
        </p:nvSpPr>
        <p:spPr>
          <a:xfrm>
            <a:off x="860207" y="4400450"/>
            <a:ext cx="821055" cy="30480"/>
          </a:xfrm>
          <a:prstGeom prst="roundRect">
            <a:avLst>
              <a:gd name="adj" fmla="val 1154538"/>
            </a:avLst>
          </a:prstGeom>
          <a:solidFill>
            <a:srgbClr val="D742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5" name="Shape 8">
            <a:extLst>
              <a:ext uri="{FF2B5EF4-FFF2-40B4-BE49-F238E27FC236}">
                <a16:creationId xmlns:a16="http://schemas.microsoft.com/office/drawing/2014/main" id="{F4080B64-FE6D-995A-B8CB-5F8DD085247B}"/>
              </a:ext>
            </a:extLst>
          </p:cNvPr>
          <p:cNvSpPr/>
          <p:nvPr/>
        </p:nvSpPr>
        <p:spPr>
          <a:xfrm>
            <a:off x="362883" y="4151847"/>
            <a:ext cx="527804" cy="527804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6" name="Text 9">
            <a:extLst>
              <a:ext uri="{FF2B5EF4-FFF2-40B4-BE49-F238E27FC236}">
                <a16:creationId xmlns:a16="http://schemas.microsoft.com/office/drawing/2014/main" id="{EE0ABCE7-6734-521A-72DC-88A09D98F55F}"/>
              </a:ext>
            </a:extLst>
          </p:cNvPr>
          <p:cNvSpPr/>
          <p:nvPr/>
        </p:nvSpPr>
        <p:spPr>
          <a:xfrm>
            <a:off x="527427" y="4250074"/>
            <a:ext cx="19871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00" dirty="0"/>
          </a:p>
        </p:txBody>
      </p:sp>
      <p:sp>
        <p:nvSpPr>
          <p:cNvPr id="387" name="Text 10">
            <a:extLst>
              <a:ext uri="{FF2B5EF4-FFF2-40B4-BE49-F238E27FC236}">
                <a16:creationId xmlns:a16="http://schemas.microsoft.com/office/drawing/2014/main" id="{3131A666-2D7A-9070-2313-4F5060104A3F}"/>
              </a:ext>
            </a:extLst>
          </p:cNvPr>
          <p:cNvSpPr/>
          <p:nvPr/>
        </p:nvSpPr>
        <p:spPr>
          <a:xfrm>
            <a:off x="1917065" y="4122558"/>
            <a:ext cx="2759988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Restricted Views</a:t>
            </a:r>
            <a:endParaRPr lang="en-US" sz="2150" dirty="0"/>
          </a:p>
        </p:txBody>
      </p:sp>
      <p:sp>
        <p:nvSpPr>
          <p:cNvPr id="388" name="Text 11">
            <a:extLst>
              <a:ext uri="{FF2B5EF4-FFF2-40B4-BE49-F238E27FC236}">
                <a16:creationId xmlns:a16="http://schemas.microsoft.com/office/drawing/2014/main" id="{DC550680-FD94-9EB1-1AE7-99A950EDDA24}"/>
              </a:ext>
            </a:extLst>
          </p:cNvPr>
          <p:cNvSpPr/>
          <p:nvPr/>
        </p:nvSpPr>
        <p:spPr>
          <a:xfrm>
            <a:off x="1917065" y="4608214"/>
            <a:ext cx="5859780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Ensure data privacy by providing role-based access to data</a:t>
            </a:r>
            <a:endParaRPr lang="en-US" sz="1800" dirty="0"/>
          </a:p>
        </p:txBody>
      </p:sp>
      <p:sp>
        <p:nvSpPr>
          <p:cNvPr id="389" name="Shape 12">
            <a:extLst>
              <a:ext uri="{FF2B5EF4-FFF2-40B4-BE49-F238E27FC236}">
                <a16:creationId xmlns:a16="http://schemas.microsoft.com/office/drawing/2014/main" id="{2B0A9F47-DC84-39C7-CBFE-4B0D480F0D58}"/>
              </a:ext>
            </a:extLst>
          </p:cNvPr>
          <p:cNvSpPr/>
          <p:nvPr/>
        </p:nvSpPr>
        <p:spPr>
          <a:xfrm>
            <a:off x="860207" y="5965050"/>
            <a:ext cx="821055" cy="30480"/>
          </a:xfrm>
          <a:prstGeom prst="roundRect">
            <a:avLst>
              <a:gd name="adj" fmla="val 1154538"/>
            </a:avLst>
          </a:prstGeom>
          <a:solidFill>
            <a:srgbClr val="DD78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0" name="Shape 13">
            <a:extLst>
              <a:ext uri="{FF2B5EF4-FFF2-40B4-BE49-F238E27FC236}">
                <a16:creationId xmlns:a16="http://schemas.microsoft.com/office/drawing/2014/main" id="{0102AF57-1F00-59F1-09E8-A8A99ACDE5B1}"/>
              </a:ext>
            </a:extLst>
          </p:cNvPr>
          <p:cNvSpPr/>
          <p:nvPr/>
        </p:nvSpPr>
        <p:spPr>
          <a:xfrm>
            <a:off x="362883" y="5716448"/>
            <a:ext cx="527804" cy="527804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1" name="Text 14">
            <a:extLst>
              <a:ext uri="{FF2B5EF4-FFF2-40B4-BE49-F238E27FC236}">
                <a16:creationId xmlns:a16="http://schemas.microsoft.com/office/drawing/2014/main" id="{8B93620B-F21B-C483-819B-22DD16C0D7D6}"/>
              </a:ext>
            </a:extLst>
          </p:cNvPr>
          <p:cNvSpPr/>
          <p:nvPr/>
        </p:nvSpPr>
        <p:spPr>
          <a:xfrm>
            <a:off x="527427" y="5814674"/>
            <a:ext cx="19871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00" dirty="0"/>
          </a:p>
        </p:txBody>
      </p:sp>
      <p:sp>
        <p:nvSpPr>
          <p:cNvPr id="392" name="Text 15">
            <a:extLst>
              <a:ext uri="{FF2B5EF4-FFF2-40B4-BE49-F238E27FC236}">
                <a16:creationId xmlns:a16="http://schemas.microsoft.com/office/drawing/2014/main" id="{1862FF12-A61F-B4DA-72B9-FAFD325CBBA1}"/>
              </a:ext>
            </a:extLst>
          </p:cNvPr>
          <p:cNvSpPr/>
          <p:nvPr/>
        </p:nvSpPr>
        <p:spPr>
          <a:xfrm>
            <a:off x="1917065" y="5687158"/>
            <a:ext cx="2759988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Benefits</a:t>
            </a:r>
            <a:endParaRPr lang="en-US" sz="2150" dirty="0"/>
          </a:p>
        </p:txBody>
      </p:sp>
      <p:sp>
        <p:nvSpPr>
          <p:cNvPr id="393" name="Text 16">
            <a:extLst>
              <a:ext uri="{FF2B5EF4-FFF2-40B4-BE49-F238E27FC236}">
                <a16:creationId xmlns:a16="http://schemas.microsoft.com/office/drawing/2014/main" id="{6D56CA8C-00D2-036E-0950-56544FBE14E7}"/>
              </a:ext>
            </a:extLst>
          </p:cNvPr>
          <p:cNvSpPr/>
          <p:nvPr/>
        </p:nvSpPr>
        <p:spPr>
          <a:xfrm>
            <a:off x="1917065" y="6172814"/>
            <a:ext cx="5859780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Simplify data retrieval and maintain secure data access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26265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7" grpId="0" animBg="1"/>
      <p:bldP spid="378" grpId="0" animBg="1"/>
      <p:bldP spid="379" grpId="0" animBg="1"/>
      <p:bldP spid="380" grpId="0" animBg="1"/>
      <p:bldP spid="381" grpId="0" animBg="1"/>
      <p:bldP spid="382" grpId="0" animBg="1"/>
      <p:bldP spid="384" grpId="0" animBg="1"/>
      <p:bldP spid="385" grpId="0" animBg="1"/>
      <p:bldP spid="386" grpId="0" animBg="1"/>
      <p:bldP spid="387" grpId="0" animBg="1"/>
      <p:bldP spid="389" grpId="0" animBg="1"/>
      <p:bldP spid="390" grpId="0" animBg="1"/>
      <p:bldP spid="391" grpId="0" animBg="1"/>
      <p:bldP spid="39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0">
            <a:extLst>
              <a:ext uri="{FF2B5EF4-FFF2-40B4-BE49-F238E27FC236}">
                <a16:creationId xmlns:a16="http://schemas.microsoft.com/office/drawing/2014/main" id="{E81FBA92-C7BC-4743-7F8A-B4ECB14A3E26}"/>
              </a:ext>
            </a:extLst>
          </p:cNvPr>
          <p:cNvSpPr/>
          <p:nvPr/>
        </p:nvSpPr>
        <p:spPr>
          <a:xfrm>
            <a:off x="210621" y="-76200"/>
            <a:ext cx="7582614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Advanced Features: Enhancing Functionality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74480743-7C57-B44C-1D0C-FC4A4F581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246" y="1344601"/>
            <a:ext cx="1115258" cy="1784509"/>
          </a:xfrm>
          <a:prstGeom prst="rect">
            <a:avLst/>
          </a:prstGeom>
        </p:spPr>
      </p:pic>
      <p:sp>
        <p:nvSpPr>
          <p:cNvPr id="12" name="Text 1">
            <a:extLst>
              <a:ext uri="{FF2B5EF4-FFF2-40B4-BE49-F238E27FC236}">
                <a16:creationId xmlns:a16="http://schemas.microsoft.com/office/drawing/2014/main" id="{F6F32D66-CF8C-25AA-E320-C9D882B57A2A}"/>
              </a:ext>
            </a:extLst>
          </p:cNvPr>
          <p:cNvSpPr/>
          <p:nvPr/>
        </p:nvSpPr>
        <p:spPr>
          <a:xfrm>
            <a:off x="1788021" y="1623386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Stored Procedures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2">
            <a:extLst>
              <a:ext uri="{FF2B5EF4-FFF2-40B4-BE49-F238E27FC236}">
                <a16:creationId xmlns:a16="http://schemas.microsoft.com/office/drawing/2014/main" id="{0875D320-E406-C684-27A5-2A66E1DD4ABB}"/>
              </a:ext>
            </a:extLst>
          </p:cNvPr>
          <p:cNvSpPr/>
          <p:nvPr/>
        </p:nvSpPr>
        <p:spPr>
          <a:xfrm>
            <a:off x="1788021" y="2085231"/>
            <a:ext cx="4427815" cy="687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Automate tasks such as adding a job to multiple departments or fetching alumni based on experience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Image 2" descr="preencoded.png">
            <a:extLst>
              <a:ext uri="{FF2B5EF4-FFF2-40B4-BE49-F238E27FC236}">
                <a16:creationId xmlns:a16="http://schemas.microsoft.com/office/drawing/2014/main" id="{7CCAD555-37E0-7510-466A-5AAE22F44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97" y="3184891"/>
            <a:ext cx="1115258" cy="1784509"/>
          </a:xfrm>
          <a:prstGeom prst="rect">
            <a:avLst/>
          </a:prstGeom>
        </p:spPr>
      </p:pic>
      <p:sp>
        <p:nvSpPr>
          <p:cNvPr id="15" name="Text 3">
            <a:extLst>
              <a:ext uri="{FF2B5EF4-FFF2-40B4-BE49-F238E27FC236}">
                <a16:creationId xmlns:a16="http://schemas.microsoft.com/office/drawing/2014/main" id="{2EC59744-C97D-338B-0D48-AAF665290E19}"/>
              </a:ext>
            </a:extLst>
          </p:cNvPr>
          <p:cNvSpPr/>
          <p:nvPr/>
        </p:nvSpPr>
        <p:spPr>
          <a:xfrm>
            <a:off x="1788021" y="3407895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Triggers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A157ADBE-D0CF-C3BC-B481-E11E8604E2B1}"/>
              </a:ext>
            </a:extLst>
          </p:cNvPr>
          <p:cNvSpPr/>
          <p:nvPr/>
        </p:nvSpPr>
        <p:spPr>
          <a:xfrm>
            <a:off x="1788021" y="3869738"/>
            <a:ext cx="4427815" cy="803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Log major changes to student data and track login activities for staff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Image 3" descr="preencoded.png">
            <a:extLst>
              <a:ext uri="{FF2B5EF4-FFF2-40B4-BE49-F238E27FC236}">
                <a16:creationId xmlns:a16="http://schemas.microsoft.com/office/drawing/2014/main" id="{AB26E26A-724D-3681-0E2F-24A0C48B4B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246" y="4997291"/>
            <a:ext cx="1115258" cy="1784509"/>
          </a:xfrm>
          <a:prstGeom prst="rect">
            <a:avLst/>
          </a:prstGeom>
        </p:spPr>
      </p:pic>
      <p:sp>
        <p:nvSpPr>
          <p:cNvPr id="18" name="Text 5">
            <a:extLst>
              <a:ext uri="{FF2B5EF4-FFF2-40B4-BE49-F238E27FC236}">
                <a16:creationId xmlns:a16="http://schemas.microsoft.com/office/drawing/2014/main" id="{D29E3BD4-A017-0D18-252C-53247F79ADF4}"/>
              </a:ext>
            </a:extLst>
          </p:cNvPr>
          <p:cNvSpPr/>
          <p:nvPr/>
        </p:nvSpPr>
        <p:spPr>
          <a:xfrm>
            <a:off x="1788021" y="5192404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Functions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6">
            <a:extLst>
              <a:ext uri="{FF2B5EF4-FFF2-40B4-BE49-F238E27FC236}">
                <a16:creationId xmlns:a16="http://schemas.microsoft.com/office/drawing/2014/main" id="{EFF78E7C-A2DD-14B3-1927-2A3A474A4553}"/>
              </a:ext>
            </a:extLst>
          </p:cNvPr>
          <p:cNvSpPr/>
          <p:nvPr/>
        </p:nvSpPr>
        <p:spPr>
          <a:xfrm>
            <a:off x="1788021" y="5654247"/>
            <a:ext cx="4307979" cy="803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Recommend jobs based on student preferences and department affiliations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AutoShape 4" descr="24_Structured and Unstructured data-1">
            <a:extLst>
              <a:ext uri="{FF2B5EF4-FFF2-40B4-BE49-F238E27FC236}">
                <a16:creationId xmlns:a16="http://schemas.microsoft.com/office/drawing/2014/main" id="{6A83B2CF-C435-4494-27F0-9671F2A63FF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72411" y="317250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60" name="Picture 12">
            <a:extLst>
              <a:ext uri="{FF2B5EF4-FFF2-40B4-BE49-F238E27FC236}">
                <a16:creationId xmlns:a16="http://schemas.microsoft.com/office/drawing/2014/main" id="{7E71179D-A1D1-705E-2495-6721129A69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31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8" grpId="0" animBg="1"/>
      <p:bldP spid="20" grpId="0"/>
    </p:bldLst>
  </p:timing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209</TotalTime>
  <Words>483</Words>
  <Application>Microsoft Office PowerPoint</Application>
  <PresentationFormat>Widescreen</PresentationFormat>
  <Paragraphs>103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Aptos</vt:lpstr>
      <vt:lpstr>Aptos Display</vt:lpstr>
      <vt:lpstr>Arial</vt:lpstr>
      <vt:lpstr>Nunito Semi Bold</vt:lpstr>
      <vt:lpstr>PT Sans</vt:lpstr>
      <vt:lpstr>Times New Roman</vt:lpstr>
      <vt:lpstr>1_Office Theme</vt:lpstr>
      <vt:lpstr>Database Design for Tracking Students, Alumni, and Job Opportunities</vt:lpstr>
      <vt:lpstr>    Introduction</vt:lpstr>
      <vt:lpstr>Requirements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and Future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Anh Tuan Hoang</dc:creator>
  <cp:lastModifiedBy>Anh Tuan Hoang</cp:lastModifiedBy>
  <cp:revision>3</cp:revision>
  <dcterms:created xsi:type="dcterms:W3CDTF">2024-12-13T01:02:42Z</dcterms:created>
  <dcterms:modified xsi:type="dcterms:W3CDTF">2025-09-07T19:57:20Z</dcterms:modified>
</cp:coreProperties>
</file>

<file path=docProps/thumbnail.jpeg>
</file>